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lay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bold.fntdata"/><Relationship Id="rId12" Type="http://schemas.openxmlformats.org/officeDocument/2006/relationships/font" Target="fonts/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a5b613a2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a5b613a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8a5b613a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28a5b613a2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white cross on a blue background&#10;&#10;Description automatically generated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59577" y="5584681"/>
            <a:ext cx="914402" cy="12679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8YkDrDUHB5ONkNsLQpbySdlhumdj2kgL/view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H-JrbYJczcFZXAtkiRw6sjuem91uC0OO/view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title="Christ-Chaser-intr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25" y="0"/>
            <a:ext cx="12376349" cy="69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-13252" y="5612564"/>
            <a:ext cx="11277600" cy="137940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603052" y="6009678"/>
            <a:ext cx="10304206" cy="106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Keith Desso Douglas, Executive Pastor  - Derrick Keith Douglas, Pastor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671725" y="5533050"/>
            <a:ext cx="624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 Way Baptist Church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123936" y="6404853"/>
            <a:ext cx="62489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1818 Esther St.  Houston, Tx 77088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-340845" y="1875151"/>
            <a:ext cx="12192000" cy="14469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800">
                <a:solidFill>
                  <a:schemeClr val="lt1"/>
                </a:solidFill>
              </a:rPr>
              <a:t>Growing in Faith</a:t>
            </a:r>
            <a:endParaRPr b="1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-340845" y="4178598"/>
            <a:ext cx="12192000" cy="1200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76200">
              <a:schemeClr val="lt1">
                <a:alpha val="5700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chemeClr val="accent1"/>
                </a:solidFill>
              </a:rPr>
              <a:t>Ephesians 4:15-16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9851200" y="3159903"/>
            <a:ext cx="2241000" cy="240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0185950" y="3181475"/>
            <a:ext cx="180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Sermon</a:t>
            </a:r>
            <a:r>
              <a:rPr lang="en-US" sz="1500">
                <a:solidFill>
                  <a:schemeClr val="dk1"/>
                </a:solidFill>
              </a:rPr>
              <a:t> Notes: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400" y="3591025"/>
            <a:ext cx="1803900" cy="18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556591" y="2147219"/>
            <a:ext cx="10535113" cy="4386103"/>
          </a:xfrm>
          <a:prstGeom prst="rect">
            <a:avLst/>
          </a:prstGeom>
          <a:solidFill>
            <a:schemeClr val="accent1">
              <a:alpha val="76078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100296" y="22109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en-US" sz="3200">
                <a:solidFill>
                  <a:schemeClr val="lt1"/>
                </a:solidFill>
              </a:rPr>
              <a:t>Speak the Truth in Love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830649" y="2839800"/>
            <a:ext cx="10176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</a:rPr>
              <a:t>Ephesians 4:15:</a:t>
            </a:r>
            <a:r>
              <a:rPr lang="en-US" sz="2200">
                <a:solidFill>
                  <a:schemeClr val="lt1"/>
                </a:solidFill>
              </a:rPr>
              <a:t> Growth begins when we speak and receive ________ in love.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53768" y="1350771"/>
            <a:ext cx="5172900" cy="646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Growing in Faith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911049" y="4483075"/>
            <a:ext cx="97485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</a:rPr>
              <a:t>Illustration:</a:t>
            </a:r>
            <a:r>
              <a:rPr lang="en-US" sz="2200">
                <a:solidFill>
                  <a:schemeClr val="lt1"/>
                </a:solidFill>
              </a:rPr>
              <a:t> A friend lovingly ________ you, helping you grow instead of staying comfortable in bad habits.</a:t>
            </a:r>
            <a:endParaRPr i="0" sz="2200" u="none" cap="none" strike="noStrike">
              <a:solidFill>
                <a:schemeClr val="lt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830649" y="3667000"/>
            <a:ext cx="10176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Truth without ________ can harm, and love without ________ can mislead.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830650" y="5569750"/>
            <a:ext cx="98868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-US" sz="2200">
                <a:solidFill>
                  <a:schemeClr val="lt1"/>
                </a:solidFill>
              </a:rPr>
              <a:t>Application:</a:t>
            </a:r>
            <a:r>
              <a:rPr lang="en-US" sz="2200">
                <a:solidFill>
                  <a:schemeClr val="lt1"/>
                </a:solidFill>
              </a:rPr>
              <a:t> Commit to speaking and receiving God’s ________ in love. Ask yourself, “Am I using ________ to grow and help others grow?”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977735" y="368688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love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744673" y="3695850"/>
            <a:ext cx="87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truth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8012055" y="5589800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truth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901481" y="4514093"/>
            <a:ext cx="13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corrects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712625" y="2839799"/>
            <a:ext cx="118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truth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012906" y="5959100"/>
            <a:ext cx="95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truth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556600" y="2147225"/>
            <a:ext cx="10535100" cy="4607100"/>
          </a:xfrm>
          <a:prstGeom prst="rect">
            <a:avLst/>
          </a:prstGeom>
          <a:solidFill>
            <a:schemeClr val="accent1">
              <a:alpha val="76080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61755" y="22109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-US" sz="3200">
                <a:solidFill>
                  <a:schemeClr val="lt1"/>
                </a:solidFill>
              </a:rPr>
              <a:t>Christ-Centered Growth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986375" y="2839800"/>
            <a:ext cx="10039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4:15-16:</a:t>
            </a:r>
            <a:r>
              <a:rPr lang="en-US" sz="2000">
                <a:solidFill>
                  <a:schemeClr val="lt1"/>
                </a:solidFill>
              </a:rPr>
              <a:t> Spiritual growth happens when we focus on ________, who is the head of the body.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78296" y="1417829"/>
            <a:ext cx="5172900" cy="646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0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Growing in Faith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805618" y="4209300"/>
            <a:ext cx="10039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Theological Insight:</a:t>
            </a:r>
            <a:r>
              <a:rPr lang="en-US" sz="2000">
                <a:solidFill>
                  <a:schemeClr val="lt1"/>
                </a:solidFill>
              </a:rPr>
              <a:t> Christ is the ________ of the church, providing unity, strength, and purpose.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61995" y="3676934"/>
            <a:ext cx="106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True maturity means becoming more like ________ in every area of life.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910170" y="5028068"/>
            <a:ext cx="9380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Illustration:</a:t>
            </a:r>
            <a:r>
              <a:rPr lang="en-US" sz="2000">
                <a:solidFill>
                  <a:schemeClr val="lt1"/>
                </a:solidFill>
              </a:rPr>
              <a:t> A child grows stronger by eating healthy ________ and exercising. Similarly, we grow by feeding on God’s ________ and practicing our faith.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5964964" y="3637870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Jesus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967261" y="4138642"/>
            <a:ext cx="107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source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767119" y="5350522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Word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910170" y="5866268"/>
            <a:ext cx="9380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Application:</a:t>
            </a:r>
            <a:r>
              <a:rPr lang="en-US" sz="2000">
                <a:solidFill>
                  <a:schemeClr val="lt1"/>
                </a:solidFill>
              </a:rPr>
              <a:t> Take intentional steps this week to grow spiritually—read ________, pray, and seek ________ wisdom.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8648114" y="2795920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Christ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379164" y="4958120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food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4434039" y="6154595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godly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203514" y="6154595"/>
            <a:ext cx="133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Scripture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556600" y="2147225"/>
            <a:ext cx="10535100" cy="4501800"/>
          </a:xfrm>
          <a:prstGeom prst="rect">
            <a:avLst/>
          </a:prstGeom>
          <a:solidFill>
            <a:schemeClr val="accent1">
              <a:alpha val="76078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100296" y="2210923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1" lang="en-US" sz="3200">
                <a:solidFill>
                  <a:schemeClr val="lt1"/>
                </a:solidFill>
              </a:rPr>
              <a:t>Build Each Other Up In Love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298716" y="2839799"/>
            <a:ext cx="9501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</a:rPr>
              <a:t>Ephesians 4:16</a:t>
            </a:r>
            <a:r>
              <a:rPr lang="en-US" sz="2200">
                <a:solidFill>
                  <a:schemeClr val="lt1"/>
                </a:solidFill>
              </a:rPr>
              <a:t>: Growth in faith is not just personal; it’s _________.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278296" y="1417829"/>
            <a:ext cx="5172900" cy="646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Growing in Faith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060539" y="4379102"/>
            <a:ext cx="92193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chemeClr val="lt1"/>
                </a:solidFill>
              </a:rPr>
              <a:t>Illustration</a:t>
            </a:r>
            <a:r>
              <a:rPr lang="en-US" sz="2200">
                <a:solidFill>
                  <a:schemeClr val="lt1"/>
                </a:solidFill>
              </a:rPr>
              <a:t>: A sports team works best when every member does their ________ and supports others. Similarly, the church grows when all members work in harmony.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060541" y="3415202"/>
            <a:ext cx="99915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lt1"/>
                </a:solidFill>
              </a:rPr>
              <a:t>The church thrives when believers use their ________ to contribute to its growth.</a:t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954155" y="5776815"/>
            <a:ext cx="1009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2540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Application:</a:t>
            </a:r>
            <a:r>
              <a:rPr lang="en-US" sz="2000">
                <a:solidFill>
                  <a:schemeClr val="lt1"/>
                </a:solidFill>
              </a:rPr>
              <a:t> Encourage someone this week. Use your ________ to serve and build up your church family.</a:t>
            </a:r>
            <a:endParaRPr sz="2000">
              <a:solidFill>
                <a:schemeClr val="lt1"/>
              </a:solidFill>
            </a:endParaRPr>
          </a:p>
          <a:p>
            <a:pPr indent="-1270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905071" y="3409700"/>
            <a:ext cx="93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gifts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686666" y="4771618"/>
            <a:ext cx="1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part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551586" y="5741402"/>
            <a:ext cx="1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gifts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8432375" y="2819200"/>
            <a:ext cx="18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</a:rPr>
              <a:t>c</a:t>
            </a:r>
            <a:r>
              <a:rPr b="1" lang="en-US" sz="2000">
                <a:solidFill>
                  <a:schemeClr val="lt1"/>
                </a:solidFill>
              </a:rPr>
              <a:t>o</a:t>
            </a:r>
            <a:r>
              <a:rPr b="1" lang="en-US" sz="2000">
                <a:solidFill>
                  <a:schemeClr val="lt1"/>
                </a:solidFill>
              </a:rPr>
              <a:t>mmunal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556591" y="2147219"/>
            <a:ext cx="10535113" cy="4386103"/>
          </a:xfrm>
          <a:prstGeom prst="rect">
            <a:avLst/>
          </a:prstGeom>
          <a:solidFill>
            <a:schemeClr val="accent1">
              <a:alpha val="76078"/>
            </a:schemeClr>
          </a:solidFill>
          <a:ln cap="flat" cmpd="sng" w="25400">
            <a:solidFill>
              <a:srgbClr val="0828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278296" y="1417829"/>
            <a:ext cx="5172900" cy="646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Growing in Faith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68346" y="2198948"/>
            <a:ext cx="9711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9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8" title="Pencil-stor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675" y="2392075"/>
            <a:ext cx="6926950" cy="389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-13252" y="5612564"/>
            <a:ext cx="11277600" cy="1379400"/>
          </a:xfrm>
          <a:prstGeom prst="rect">
            <a:avLst/>
          </a:prstGeom>
          <a:solidFill>
            <a:schemeClr val="accent2">
              <a:alpha val="61176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8024647" y="1421128"/>
            <a:ext cx="3300600" cy="400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8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</a:rPr>
              <a:t>Ephesians 4:15-16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0" y="2993337"/>
            <a:ext cx="12192000" cy="1200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673100">
              <a:srgbClr val="002060">
                <a:alpha val="30588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Weekly Challenge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278296" y="5692951"/>
            <a:ext cx="10768976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Make seeking Christ a priority by dedicating daily time, re-evaluating priorities, and trusting God in all things.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2279374" y="4254933"/>
            <a:ext cx="7938052" cy="1200288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Seeking Christ means putting Him first,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desiring to know Him deeply,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trusting in His provision.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78296" y="1417829"/>
            <a:ext cx="5172900" cy="6465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7150">
              <a:schemeClr val="accent2">
                <a:alpha val="71764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</a:rPr>
              <a:t>Growing in Faith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