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Play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-regular.fntdata"/><Relationship Id="rId10" Type="http://schemas.openxmlformats.org/officeDocument/2006/relationships/slide" Target="slides/slide6.xml"/><Relationship Id="rId12" Type="http://schemas.openxmlformats.org/officeDocument/2006/relationships/font" Target="fonts/Play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8a5b613a2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28a5b613a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8a5b613a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g328a5b613a2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ue and white cross on a blue background&#10;&#10;Description automatically generated"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59577" y="5584681"/>
            <a:ext cx="914402" cy="126797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rive.google.com/file/d/1-Sd6NXV2xYC0FX0G5IZB1u62ybN2Xqtd/view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 title="ChristChaser-Week4-Intr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2325" y="0"/>
            <a:ext cx="1219198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-13252" y="5612564"/>
            <a:ext cx="11277600" cy="1379400"/>
          </a:xfrm>
          <a:prstGeom prst="rect">
            <a:avLst/>
          </a:prstGeom>
          <a:solidFill>
            <a:schemeClr val="accent2">
              <a:alpha val="61176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603052" y="6009678"/>
            <a:ext cx="10304206" cy="1064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Keith Desso Douglas, Executive Pastor  - Derrick Keith Douglas, Pastor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1671725" y="5533050"/>
            <a:ext cx="6249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 Way Baptist Church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3123936" y="6404853"/>
            <a:ext cx="62489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1818 Esther St.  Houston, Tx 77088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-13250" y="1875150"/>
            <a:ext cx="12192000" cy="2475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7150">
              <a:schemeClr val="accent2">
                <a:alpha val="71764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7200">
                <a:solidFill>
                  <a:schemeClr val="lt1"/>
                </a:solidFill>
              </a:rPr>
              <a:t>Becoming </a:t>
            </a:r>
            <a:r>
              <a:rPr b="1" lang="en-US" sz="7200">
                <a:solidFill>
                  <a:schemeClr val="lt1"/>
                </a:solidFill>
              </a:rPr>
              <a:t>Ambassadors</a:t>
            </a:r>
            <a:r>
              <a:rPr b="1" lang="en-US" sz="7200">
                <a:solidFill>
                  <a:schemeClr val="lt1"/>
                </a:solidFill>
              </a:rPr>
              <a:t> </a:t>
            </a:r>
            <a:endParaRPr b="1" sz="72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7200">
                <a:solidFill>
                  <a:schemeClr val="lt1"/>
                </a:solidFill>
              </a:rPr>
              <a:t>of Christ </a:t>
            </a:r>
            <a:endParaRPr b="1" i="0" sz="5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-13250" y="4178600"/>
            <a:ext cx="10920600" cy="12006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76200">
              <a:schemeClr val="lt1">
                <a:alpha val="57000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lang="en-US" sz="7200">
                <a:solidFill>
                  <a:schemeClr val="accent1"/>
                </a:solidFill>
              </a:rPr>
              <a:t>2 Corinthians 5:20  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9851200" y="3159903"/>
            <a:ext cx="2241000" cy="2409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10185950" y="3181475"/>
            <a:ext cx="1803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Sermon</a:t>
            </a:r>
            <a:r>
              <a:rPr lang="en-US" sz="1500">
                <a:solidFill>
                  <a:schemeClr val="dk1"/>
                </a:solidFill>
              </a:rPr>
              <a:t> Notes: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5050" y="3596975"/>
            <a:ext cx="1753300" cy="1753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>
            <a:off x="556591" y="2147219"/>
            <a:ext cx="10535113" cy="4386103"/>
          </a:xfrm>
          <a:prstGeom prst="rect">
            <a:avLst/>
          </a:prstGeom>
          <a:solidFill>
            <a:schemeClr val="accent1">
              <a:alpha val="76078"/>
            </a:scheme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566896" y="2134723"/>
            <a:ext cx="9711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1" lang="en-US" sz="3200">
                <a:solidFill>
                  <a:schemeClr val="lt1"/>
                </a:solidFill>
              </a:rPr>
              <a:t>The Role of an </a:t>
            </a:r>
            <a:r>
              <a:rPr b="1" lang="en-US" sz="3200">
                <a:solidFill>
                  <a:schemeClr val="lt1"/>
                </a:solidFill>
              </a:rPr>
              <a:t>Ambassador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830649" y="2839800"/>
            <a:ext cx="1017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Key Verse: “We are therefore Christ’s ambassadors” (2 Corinthians 5:20).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-228600" y="1350775"/>
            <a:ext cx="5874900" cy="4617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7150">
              <a:schemeClr val="accent2">
                <a:alpha val="71764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</a:rPr>
              <a:t>Becoming Ambassadors of Christ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786891" y="4614960"/>
            <a:ext cx="9748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2540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Illustration:</a:t>
            </a:r>
            <a:r>
              <a:rPr lang="en-US" sz="2000">
                <a:solidFill>
                  <a:schemeClr val="lt1"/>
                </a:solidFill>
              </a:rPr>
              <a:t> A government ambassador speaks not for themselves but for their nation, just as we speak for ________.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1211649" y="3667000"/>
            <a:ext cx="1017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Ambassadors act with the ________ and __</a:t>
            </a:r>
            <a:r>
              <a:rPr lang="en-US" sz="2000">
                <a:solidFill>
                  <a:schemeClr val="lt1"/>
                </a:solidFill>
              </a:rPr>
              <a:t>____</a:t>
            </a:r>
            <a:r>
              <a:rPr lang="en-US" sz="2000">
                <a:solidFill>
                  <a:schemeClr val="lt1"/>
                </a:solidFill>
              </a:rPr>
              <a:t>______ of the one who sent them.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724150" y="5569750"/>
            <a:ext cx="102828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2540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rPr b="1" lang="en-US" sz="2000">
                <a:solidFill>
                  <a:schemeClr val="lt1"/>
                </a:solidFill>
              </a:rPr>
              <a:t>Application:</a:t>
            </a:r>
            <a:r>
              <a:rPr lang="en-US" sz="2000">
                <a:solidFill>
                  <a:schemeClr val="lt1"/>
                </a:solidFill>
              </a:rPr>
              <a:t> Ask yourself: Does my life reflect ________?</a:t>
            </a:r>
            <a:endParaRPr sz="2000">
              <a:solidFill>
                <a:schemeClr val="lt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>
                <a:solidFill>
                  <a:schemeClr val="lt1"/>
                </a:solidFill>
              </a:rPr>
              <a:t>Commit to living with ________, ________, and __</a:t>
            </a:r>
            <a:r>
              <a:rPr lang="en-US" sz="2000">
                <a:solidFill>
                  <a:schemeClr val="lt1"/>
                </a:solidFill>
              </a:rPr>
              <a:t>___</a:t>
            </a:r>
            <a:r>
              <a:rPr lang="en-US" sz="2000">
                <a:solidFill>
                  <a:schemeClr val="lt1"/>
                </a:solidFill>
              </a:rPr>
              <a:t>______ as His representative.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4273135" y="3610680"/>
            <a:ext cx="118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800">
                <a:solidFill>
                  <a:schemeClr val="lt1"/>
                </a:solidFill>
              </a:rPr>
              <a:t>authority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5992074" y="3619650"/>
            <a:ext cx="221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800">
                <a:solidFill>
                  <a:schemeClr val="lt1"/>
                </a:solidFill>
              </a:rPr>
              <a:t>responsibility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6411855" y="5589800"/>
            <a:ext cx="118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Christ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4291881" y="4971293"/>
            <a:ext cx="138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Christ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8024647" y="1421128"/>
            <a:ext cx="3300600" cy="4002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673100">
              <a:srgbClr val="002060">
                <a:alpha val="3059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2 Corinthians</a:t>
            </a:r>
            <a:r>
              <a:rPr b="1" lang="en-US" sz="2000">
                <a:solidFill>
                  <a:schemeClr val="lt1"/>
                </a:solidFill>
              </a:rPr>
              <a:t> 5:20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3705099" y="5882900"/>
            <a:ext cx="118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integrity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834850" y="32559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Key Insight: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1211649" y="4124200"/>
            <a:ext cx="1017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Our role is to represent ________ in every area of life.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4120735" y="4144080"/>
            <a:ext cx="118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Christ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4964055" y="5894600"/>
            <a:ext cx="118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humility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6716648" y="5894600"/>
            <a:ext cx="157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compassion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/>
          <p:nvPr/>
        </p:nvSpPr>
        <p:spPr>
          <a:xfrm>
            <a:off x="276500" y="2064325"/>
            <a:ext cx="10815300" cy="4689900"/>
          </a:xfrm>
          <a:prstGeom prst="rect">
            <a:avLst/>
          </a:prstGeom>
          <a:solidFill>
            <a:schemeClr val="accent1">
              <a:alpha val="76080"/>
            </a:scheme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440433" y="2210923"/>
            <a:ext cx="9711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1" lang="en-US" sz="3200">
                <a:solidFill>
                  <a:schemeClr val="lt1"/>
                </a:solidFill>
              </a:rPr>
              <a:t>The Message of Reconciliation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565053" y="2839800"/>
            <a:ext cx="10039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Key Verse:</a:t>
            </a:r>
            <a:r>
              <a:rPr lang="en-US" sz="2000">
                <a:solidFill>
                  <a:schemeClr val="lt1"/>
                </a:solidFill>
              </a:rPr>
              <a:t> “As though God were making his ________ through us. We implore you on Christ’s behalf: Be _____</a:t>
            </a:r>
            <a:r>
              <a:rPr lang="en-US" sz="2000">
                <a:solidFill>
                  <a:schemeClr val="lt1"/>
                </a:solidFill>
              </a:rPr>
              <a:t>___</a:t>
            </a:r>
            <a:r>
              <a:rPr lang="en-US" sz="2000">
                <a:solidFill>
                  <a:schemeClr val="lt1"/>
                </a:solidFill>
              </a:rPr>
              <a:t>__ to God” (2 Corinthians 5:20).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49696" y="1417829"/>
            <a:ext cx="5172900" cy="4617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7150">
              <a:schemeClr val="accent2">
                <a:alpha val="71760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</a:rPr>
              <a:t>Becoming Ambassadors of Christ</a:t>
            </a:r>
            <a:endParaRPr b="1" sz="3600">
              <a:solidFill>
                <a:schemeClr val="lt1"/>
              </a:solidFill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841500" y="4437900"/>
            <a:ext cx="1045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God initiates reconciliation, accomplished through ________, and entrusted to ________.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845473" y="3981734"/>
            <a:ext cx="106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Reconciliation is the process of restoring ____________ with God through Jesus Christ.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488850" y="4951875"/>
            <a:ext cx="10457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2540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Illustration:</a:t>
            </a:r>
            <a:r>
              <a:rPr lang="en-US" sz="2000">
                <a:solidFill>
                  <a:schemeClr val="lt1"/>
                </a:solidFill>
              </a:rPr>
              <a:t> A mediator restores peace between two parties. We serve as __________, pointing others to ________.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5543657" y="3942675"/>
            <a:ext cx="1719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</a:rPr>
              <a:t>relationships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6755739" y="4443442"/>
            <a:ext cx="1071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</a:rPr>
              <a:t>Christ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9089425" y="4922050"/>
            <a:ext cx="148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mediators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8024647" y="1421128"/>
            <a:ext cx="3300600" cy="4002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673100">
              <a:srgbClr val="002060">
                <a:alpha val="3059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2 Corinthians 5:20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488848" y="5790068"/>
            <a:ext cx="938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2540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Application:</a:t>
            </a:r>
            <a:r>
              <a:rPr lang="en-US" sz="2000">
                <a:solidFill>
                  <a:schemeClr val="lt1"/>
                </a:solidFill>
              </a:rPr>
              <a:t> Share the gospel with ________, knowing God works through you.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5864592" y="2795920"/>
            <a:ext cx="1338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</a:rPr>
              <a:t>appeal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9723742" y="4381920"/>
            <a:ext cx="1338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</a:rPr>
              <a:t>believers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4738839" y="5773595"/>
            <a:ext cx="1338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</a:rPr>
              <a:t>urgency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3032314" y="6154595"/>
            <a:ext cx="1338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</a:rPr>
              <a:t>testimony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869853" y="6154600"/>
            <a:ext cx="1091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Use your personal </a:t>
            </a:r>
            <a:r>
              <a:rPr lang="en-US" sz="2000">
                <a:solidFill>
                  <a:schemeClr val="lt1"/>
                </a:solidFill>
              </a:rPr>
              <a:t>_________</a:t>
            </a:r>
            <a:r>
              <a:rPr lang="en-US" sz="2000">
                <a:solidFill>
                  <a:schemeClr val="lt1"/>
                </a:solidFill>
              </a:rPr>
              <a:t>  to show the power of God’s grace.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388278" y="360637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27000" lvl="0" marL="2540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Key Insight:</a:t>
            </a:r>
            <a:r>
              <a:rPr lang="en-US" sz="2000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43" name="Google Shape;143;p16"/>
          <p:cNvSpPr txBox="1"/>
          <p:nvPr/>
        </p:nvSpPr>
        <p:spPr>
          <a:xfrm>
            <a:off x="2825154" y="3176925"/>
            <a:ext cx="1482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</a:rPr>
              <a:t>reconci</a:t>
            </a:r>
            <a:r>
              <a:rPr b="1" lang="en-US" sz="1900">
                <a:solidFill>
                  <a:schemeClr val="lt1"/>
                </a:solidFill>
              </a:rPr>
              <a:t>le</a:t>
            </a:r>
            <a:r>
              <a:rPr b="1" lang="en-US" sz="1900">
                <a:solidFill>
                  <a:schemeClr val="lt1"/>
                </a:solidFill>
              </a:rPr>
              <a:t>d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3053744" y="5228285"/>
            <a:ext cx="107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God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/>
          <p:nvPr/>
        </p:nvSpPr>
        <p:spPr>
          <a:xfrm>
            <a:off x="556600" y="2147225"/>
            <a:ext cx="10535100" cy="4501800"/>
          </a:xfrm>
          <a:prstGeom prst="rect">
            <a:avLst/>
          </a:prstGeom>
          <a:solidFill>
            <a:schemeClr val="accent1">
              <a:alpha val="76078"/>
            </a:scheme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19296" y="2210923"/>
            <a:ext cx="9711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1" lang="en-US" sz="3200">
                <a:solidFill>
                  <a:schemeClr val="lt1"/>
                </a:solidFill>
              </a:rPr>
              <a:t>The Lifestyle of an Ambassador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841525" y="2763600"/>
            <a:ext cx="999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Key Verse:</a:t>
            </a:r>
            <a:r>
              <a:rPr lang="en-US" sz="2000">
                <a:solidFill>
                  <a:schemeClr val="lt1"/>
                </a:solidFill>
              </a:rPr>
              <a:t> </a:t>
            </a:r>
            <a:r>
              <a:rPr lang="en-US" sz="1900">
                <a:solidFill>
                  <a:schemeClr val="lt1"/>
                </a:solidFill>
              </a:rPr>
              <a:t>“We implore you on Christ’s behalf: Be reconciled to God” (2 Corinthians 5:20).</a:t>
            </a:r>
            <a:endParaRPr b="1" sz="1900">
              <a:solidFill>
                <a:schemeClr val="lt1"/>
              </a:solidFill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49696" y="1417829"/>
            <a:ext cx="5172900" cy="4617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7150">
              <a:schemeClr val="accent2">
                <a:alpha val="71764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</a:rPr>
              <a:t>Becoming Ambassadors of Christ</a:t>
            </a:r>
            <a:endParaRPr b="1" sz="3600">
              <a:solidFill>
                <a:schemeClr val="lt1"/>
              </a:solidFill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679539" y="4531502"/>
            <a:ext cx="92193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Illustration</a:t>
            </a:r>
            <a:r>
              <a:rPr lang="en-US" sz="2000">
                <a:solidFill>
                  <a:schemeClr val="lt1"/>
                </a:solidFill>
              </a:rPr>
              <a:t>: A dishonest ambassador would undermine their mission. Similarly, our ________ amplifies or undermines our message.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1252641" y="3543952"/>
            <a:ext cx="999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An ambassador’s lifestyle must ________ with the message they represent.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573150" y="5472025"/>
            <a:ext cx="1053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2540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Application:</a:t>
            </a:r>
            <a:r>
              <a:rPr lang="en-US" sz="2000">
                <a:solidFill>
                  <a:schemeClr val="lt1"/>
                </a:solidFill>
              </a:rPr>
              <a:t> </a:t>
            </a:r>
            <a:r>
              <a:rPr lang="en-US" sz="1900">
                <a:solidFill>
                  <a:schemeClr val="lt1"/>
                </a:solidFill>
              </a:rPr>
              <a:t>Seek __</a:t>
            </a:r>
            <a:r>
              <a:rPr lang="en-US" sz="1900">
                <a:solidFill>
                  <a:schemeClr val="lt1"/>
                </a:solidFill>
              </a:rPr>
              <a:t>______</a:t>
            </a:r>
            <a:r>
              <a:rPr lang="en-US" sz="1900">
                <a:solidFill>
                  <a:schemeClr val="lt1"/>
                </a:solidFill>
              </a:rPr>
              <a:t>__</a:t>
            </a:r>
            <a:r>
              <a:rPr lang="en-US" sz="1900">
                <a:solidFill>
                  <a:schemeClr val="lt1"/>
                </a:solidFill>
              </a:rPr>
              <a:t>__</a:t>
            </a:r>
            <a:r>
              <a:rPr lang="en-US" sz="1900">
                <a:solidFill>
                  <a:schemeClr val="lt1"/>
                </a:solidFill>
              </a:rPr>
              <a:t>_ in your relationships as a reflection of God’s work in you.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6226024" y="3961525"/>
            <a:ext cx="210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relationships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1229466" y="4847818"/>
            <a:ext cx="133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lifestyle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2862676" y="5473650"/>
            <a:ext cx="202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reconciliation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7"/>
          <p:cNvSpPr txBox="1"/>
          <p:nvPr/>
        </p:nvSpPr>
        <p:spPr>
          <a:xfrm>
            <a:off x="8024647" y="1421128"/>
            <a:ext cx="3300600" cy="4002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673100">
              <a:srgbClr val="002060">
                <a:alpha val="3059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2 Corinthians 5:20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5129625" y="3483175"/>
            <a:ext cx="108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align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679550" y="31866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27000" lvl="0" marL="2540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Key Insight:</a:t>
            </a:r>
            <a:r>
              <a:rPr lang="en-US" sz="2000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62" name="Google Shape;162;p17"/>
          <p:cNvSpPr txBox="1"/>
          <p:nvPr/>
        </p:nvSpPr>
        <p:spPr>
          <a:xfrm>
            <a:off x="1252641" y="4001152"/>
            <a:ext cx="999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Living out the gospel in words, actions, and </a:t>
            </a:r>
            <a:r>
              <a:rPr lang="en-US" sz="2000">
                <a:solidFill>
                  <a:schemeClr val="lt1"/>
                </a:solidFill>
              </a:rPr>
              <a:t>____________</a:t>
            </a:r>
            <a:r>
              <a:rPr lang="en-US" sz="2000">
                <a:solidFill>
                  <a:schemeClr val="lt1"/>
                </a:solidFill>
              </a:rPr>
              <a:t> validates our witness.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1100250" y="5935733"/>
            <a:ext cx="9633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Demonstrate Christ’s love through </a:t>
            </a:r>
            <a:r>
              <a:rPr lang="en-US" sz="2000">
                <a:solidFill>
                  <a:schemeClr val="lt1"/>
                </a:solidFill>
              </a:rPr>
              <a:t>______</a:t>
            </a:r>
            <a:r>
              <a:rPr lang="en-US" sz="2000">
                <a:solidFill>
                  <a:schemeClr val="lt1"/>
                </a:solidFill>
              </a:rPr>
              <a:t>____</a:t>
            </a:r>
            <a:r>
              <a:rPr lang="en-US" sz="2000">
                <a:solidFill>
                  <a:schemeClr val="lt1"/>
                </a:solidFill>
              </a:rPr>
              <a:t>_</a:t>
            </a:r>
            <a:r>
              <a:rPr lang="en-US" sz="2000">
                <a:solidFill>
                  <a:schemeClr val="lt1"/>
                </a:solidFill>
              </a:rPr>
              <a:t>, ________, and </a:t>
            </a:r>
            <a:r>
              <a:rPr lang="en-US" sz="2000">
                <a:solidFill>
                  <a:schemeClr val="lt1"/>
                </a:solidFill>
              </a:rPr>
              <a:t>________</a:t>
            </a:r>
            <a:r>
              <a:rPr lang="en-US" sz="2000">
                <a:solidFill>
                  <a:schemeClr val="lt1"/>
                </a:solidFill>
              </a:rPr>
              <a:t>______.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64" name="Google Shape;164;p17"/>
          <p:cNvSpPr txBox="1"/>
          <p:nvPr/>
        </p:nvSpPr>
        <p:spPr>
          <a:xfrm>
            <a:off x="5042772" y="5908325"/>
            <a:ext cx="164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forgiveness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6798611" y="5908327"/>
            <a:ext cx="133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humility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8627394" y="5908325"/>
            <a:ext cx="210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peacemaking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/>
          <p:nvPr/>
        </p:nvSpPr>
        <p:spPr>
          <a:xfrm>
            <a:off x="-13250" y="4529200"/>
            <a:ext cx="12192000" cy="247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8024647" y="1421128"/>
            <a:ext cx="3300600" cy="4002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673100">
              <a:srgbClr val="002060">
                <a:alpha val="30588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2 Corinthians 5:20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-13250" y="2565975"/>
            <a:ext cx="12192000" cy="12006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673100">
              <a:srgbClr val="002060">
                <a:alpha val="30588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Weekly Challenge</a:t>
            </a:r>
            <a:endParaRPr b="0" i="0" sz="7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278296" y="5146726"/>
            <a:ext cx="10769100" cy="19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00">
                <a:solidFill>
                  <a:schemeClr val="lt1"/>
                </a:solidFill>
              </a:rPr>
              <a:t>Reflect:</a:t>
            </a:r>
            <a:r>
              <a:rPr lang="en-US" sz="2000">
                <a:solidFill>
                  <a:schemeClr val="lt1"/>
                </a:solidFill>
              </a:rPr>
              <a:t> </a:t>
            </a:r>
            <a:r>
              <a:rPr lang="en-US" sz="1800">
                <a:solidFill>
                  <a:schemeClr val="lt1"/>
                </a:solidFill>
              </a:rPr>
              <a:t>Am I living as an effective ambassador for Christ?</a:t>
            </a:r>
            <a:endParaRPr sz="1800">
              <a:solidFill>
                <a:schemeClr val="lt1"/>
              </a:solidFill>
            </a:endParaRPr>
          </a:p>
          <a:p>
            <a:pPr indent="-317500" lvl="0" marL="3175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rPr b="1" lang="en-US" sz="2000">
                <a:solidFill>
                  <a:schemeClr val="lt1"/>
                </a:solidFill>
              </a:rPr>
              <a:t>Act: </a:t>
            </a:r>
            <a:r>
              <a:rPr lang="en-US" sz="1800">
                <a:solidFill>
                  <a:schemeClr val="lt1"/>
                </a:solidFill>
              </a:rPr>
              <a:t>Take one step this week to share the gospel or reconcile a relationship.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rPr b="1" lang="en-US" sz="2000">
                <a:solidFill>
                  <a:schemeClr val="lt1"/>
                </a:solidFill>
              </a:rPr>
              <a:t>Prayer:</a:t>
            </a:r>
            <a:r>
              <a:rPr lang="en-US" sz="2000">
                <a:solidFill>
                  <a:schemeClr val="lt1"/>
                </a:solidFill>
              </a:rPr>
              <a:t> </a:t>
            </a:r>
            <a:r>
              <a:rPr lang="en-US" sz="1800">
                <a:solidFill>
                  <a:schemeClr val="lt1"/>
                </a:solidFill>
              </a:rPr>
              <a:t>“Lord, help us to live as Your ambassadors, representing Your love and truth to the world.  </a:t>
            </a:r>
            <a:endParaRPr sz="1800">
              <a:solidFill>
                <a:schemeClr val="lt1"/>
              </a:solidFill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lt1"/>
                </a:solidFill>
              </a:rPr>
              <a:t>Empower us to share the message of reconciliation with boldness and compassion.”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>
              <a:solidFill>
                <a:srgbClr val="0E0E0E"/>
              </a:solidFill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125896" y="1417829"/>
            <a:ext cx="5172900" cy="4617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7150">
              <a:schemeClr val="accent2">
                <a:alpha val="71764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</a:rPr>
              <a:t>Becoming Ambassadors of Christ</a:t>
            </a:r>
            <a:endParaRPr b="1" sz="3600">
              <a:solidFill>
                <a:schemeClr val="lt1"/>
              </a:solidFill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4280250" y="4453025"/>
            <a:ext cx="2373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 u="sng">
                <a:solidFill>
                  <a:schemeClr val="lt1"/>
                </a:solidFill>
              </a:rPr>
              <a:t>Let’s RAP</a:t>
            </a:r>
            <a:r>
              <a:rPr lang="en-US" sz="3300" u="sng">
                <a:solidFill>
                  <a:schemeClr val="lt1"/>
                </a:solidFill>
              </a:rPr>
              <a:t> </a:t>
            </a:r>
            <a:endParaRPr sz="3300" u="sng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