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3e251326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3e251326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acf41c5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acf41c5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326e6b0c2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326e6b0c2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ae8f0b3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ae8f0b3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26e6b0c2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26e6b0c2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ae8f0b34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4ae8f0b3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26e6b0c2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26e6b0c2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ae8f0b34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4ae8f0b34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26e6b0c2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326e6b0c2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title="HisWay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25" y="0"/>
            <a:ext cx="761975" cy="10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55275" y="-24025"/>
            <a:ext cx="9144000" cy="71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chemeClr val="lt1"/>
                </a:solidFill>
              </a:rPr>
              <a:t>Sacred Self-Care: </a:t>
            </a:r>
            <a:endParaRPr b="1" sz="325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chemeClr val="lt1"/>
                </a:solidFill>
              </a:rPr>
              <a:t>Honoring God’s Temple</a:t>
            </a:r>
            <a:endParaRPr b="1" sz="50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P_efcPft22iQfKrR9ZKcUp-P2FV8lQ1j/view" TargetMode="External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BG7PtDloV_9E6WuDiyKfsN_J1CwueW2o/view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jt-ilbrd1X-tavE_TuLyELALxH3mHKPi/view" TargetMode="External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SQkp90MSW0yCzPMB7-4EsY2qCkajfKGs/view" TargetMode="External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 title="Self Care Series-v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2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122865" y="108953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900">
                <a:solidFill>
                  <a:srgbClr val="FFAB40"/>
                </a:solidFill>
              </a:rPr>
              <a:t>Self-Care Tracker</a:t>
            </a:r>
            <a:endParaRPr b="1" sz="2900">
              <a:solidFill>
                <a:srgbClr val="FFAB40"/>
              </a:solidFill>
            </a:endParaRPr>
          </a:p>
        </p:txBody>
      </p:sp>
      <p:pic>
        <p:nvPicPr>
          <p:cNvPr id="160" name="Google Shape;160;p22" title="Mind Activity (minutes)"/>
          <p:cNvPicPr preferRelativeResize="0"/>
          <p:nvPr/>
        </p:nvPicPr>
        <p:blipFill rotWithShape="1">
          <a:blip r:embed="rId3">
            <a:alphaModFix/>
          </a:blip>
          <a:srcRect b="0" l="0" r="35533" t="0"/>
          <a:stretch/>
        </p:blipFill>
        <p:spPr>
          <a:xfrm>
            <a:off x="6932506" y="3946263"/>
            <a:ext cx="1003075" cy="9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 title="Body Activity (minutes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7231" y="3780291"/>
            <a:ext cx="1807295" cy="103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 title="Spirit Activity (minutes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7231" y="3780291"/>
            <a:ext cx="1807295" cy="103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 title="Total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025" y="1638633"/>
            <a:ext cx="5553000" cy="336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 title="Body Activity (minutes)"/>
          <p:cNvPicPr preferRelativeResize="0"/>
          <p:nvPr/>
        </p:nvPicPr>
        <p:blipFill rotWithShape="1">
          <a:blip r:embed="rId7">
            <a:alphaModFix/>
          </a:blip>
          <a:srcRect b="0" l="0" r="38111" t="0"/>
          <a:stretch/>
        </p:blipFill>
        <p:spPr>
          <a:xfrm>
            <a:off x="5835223" y="3946250"/>
            <a:ext cx="1003075" cy="9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>
            <a:off x="6294491" y="1533395"/>
            <a:ext cx="2221200" cy="2216700"/>
          </a:xfrm>
          <a:prstGeom prst="roundRect">
            <a:avLst>
              <a:gd fmla="val 9971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2" title="Spirit Activity (minutes)"/>
          <p:cNvPicPr preferRelativeResize="0"/>
          <p:nvPr/>
        </p:nvPicPr>
        <p:blipFill rotWithShape="1">
          <a:blip r:embed="rId8">
            <a:alphaModFix/>
          </a:blip>
          <a:srcRect b="0" l="0" r="33114" t="0"/>
          <a:stretch/>
        </p:blipFill>
        <p:spPr>
          <a:xfrm>
            <a:off x="8025059" y="3965688"/>
            <a:ext cx="1040700" cy="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 title="self-care-tracker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45588" y="16822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-144675" y="3899100"/>
            <a:ext cx="9422400" cy="1289700"/>
          </a:xfrm>
          <a:prstGeom prst="rect">
            <a:avLst/>
          </a:prstGeom>
          <a:solidFill>
            <a:srgbClr val="212121">
              <a:alpha val="61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0" y="1190726"/>
            <a:ext cx="9144000" cy="1108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300000" dist="38100">
              <a:schemeClr val="lt2">
                <a:alpha val="68000"/>
              </a:scheme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chemeClr val="accent4"/>
                </a:solidFill>
              </a:rPr>
              <a:t>Caring for Your Body</a:t>
            </a:r>
            <a:endParaRPr b="1" sz="6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52400" y="2443325"/>
            <a:ext cx="7391400" cy="1224600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47625">
              <a:schemeClr val="accent5">
                <a:alpha val="69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</a:rPr>
              <a:t>1 Corinthians 10:31 - </a:t>
            </a:r>
            <a:r>
              <a:rPr i="1" lang="en" sz="2500">
                <a:solidFill>
                  <a:schemeClr val="lt1"/>
                </a:solidFill>
              </a:rPr>
              <a:t>"So whether you eat or drink or whatever you do, do it all for the glory of God."</a:t>
            </a:r>
            <a:endParaRPr b="1" sz="2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7508675" y="2401533"/>
            <a:ext cx="1557300" cy="14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7596989" y="2343150"/>
            <a:ext cx="146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Sermon Notes: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1975" y="3899100"/>
            <a:ext cx="914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His Way Baptist Church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-1676400" y="4409475"/>
            <a:ext cx="12192000" cy="10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Keith Desso Douglas, Executive Pastor  - Derrick Keith Douglas, Pastor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361936" y="4804653"/>
            <a:ext cx="6249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1818 Esther St.  Houston, T</a:t>
            </a:r>
            <a:r>
              <a:rPr lang="en" sz="2100">
                <a:solidFill>
                  <a:srgbClr val="FFFFFF"/>
                </a:solidFill>
              </a:rPr>
              <a:t>X</a:t>
            </a:r>
            <a:r>
              <a:rPr b="0" i="0" lang="en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77088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4" title="care-for-your-bod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6551" y="2649424"/>
            <a:ext cx="1108200" cy="1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478425" y="1278050"/>
            <a:ext cx="8226600" cy="37617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547575" y="3009900"/>
            <a:ext cx="8013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Luke 24:39 – </a:t>
            </a:r>
            <a:r>
              <a:rPr i="1" lang="en" sz="1800">
                <a:solidFill>
                  <a:schemeClr val="dk1"/>
                </a:solidFill>
              </a:rPr>
              <a:t>"Look at my ______ and my ______. It is I myself! Touch me and see; a ghost does not have _______ and ________, as you see I have."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580225" y="1745850"/>
            <a:ext cx="805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1" lang="en" sz="2400">
                <a:solidFill>
                  <a:schemeClr val="dk1"/>
                </a:solidFill>
              </a:rPr>
              <a:t>The Resurrection Shows Us the Value of the Body</a:t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5408731" y="2985450"/>
            <a:ext cx="100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feet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91009" y="12018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Caring for Your Body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256125" y="12018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Corinthians 10:31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557175" y="4106125"/>
            <a:ext cx="7578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 body matters to God—He ___</a:t>
            </a:r>
            <a:r>
              <a:rPr lang="en" sz="1800">
                <a:solidFill>
                  <a:schemeClr val="dk1"/>
                </a:solidFill>
              </a:rPr>
              <a:t>____</a:t>
            </a:r>
            <a:r>
              <a:rPr lang="en" sz="1800">
                <a:solidFill>
                  <a:schemeClr val="dk1"/>
                </a:solidFill>
              </a:rPr>
              <a:t>___, </a:t>
            </a:r>
            <a:r>
              <a:rPr lang="en" sz="1800">
                <a:solidFill>
                  <a:schemeClr val="dk1"/>
                </a:solidFill>
              </a:rPr>
              <a:t>_________</a:t>
            </a:r>
            <a:r>
              <a:rPr lang="en" sz="1800">
                <a:solidFill>
                  <a:schemeClr val="dk1"/>
                </a:solidFill>
              </a:rPr>
              <a:t>__, and will _</a:t>
            </a:r>
            <a:r>
              <a:rPr lang="en" sz="1800">
                <a:solidFill>
                  <a:schemeClr val="dk1"/>
                </a:solidFill>
              </a:rPr>
              <a:t>___</a:t>
            </a:r>
            <a:r>
              <a:rPr lang="en" sz="1800">
                <a:solidFill>
                  <a:schemeClr val="dk1"/>
                </a:solidFill>
              </a:rPr>
              <a:t>_____ it.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4324600" y="4128450"/>
            <a:ext cx="12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created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547575" y="2231875"/>
            <a:ext cx="8124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Jesus’ resurrection was not just _____________; it was a __________resurrection.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177508" y="2528256"/>
            <a:ext cx="12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bodily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3656139" y="2985456"/>
            <a:ext cx="12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hands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4606508" y="2223456"/>
            <a:ext cx="12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spiritual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6018331" y="3366450"/>
            <a:ext cx="100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bones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4799131" y="3366450"/>
            <a:ext cx="100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flesh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5620000" y="4128450"/>
            <a:ext cx="146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redeemed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124200" y="4433250"/>
            <a:ext cx="12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restore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 title="Body-Lies-n-Redemption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199675" y="1278050"/>
            <a:ext cx="8226600" cy="37617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highlight>
                <a:srgbClr val="F3EDE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396825" y="2276250"/>
            <a:ext cx="80835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Romans 8:11 – The same ______ that raised Christ from the dead gives ______ to us.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549219" y="1745862"/>
            <a:ext cx="778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1" lang="en" sz="2800">
                <a:solidFill>
                  <a:schemeClr val="dk1"/>
                </a:solidFill>
              </a:rPr>
              <a:t>The Power That Raised Jesus Lives in Us</a:t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3853200" y="2256150"/>
            <a:ext cx="108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power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396825" y="3134850"/>
            <a:ext cx="8011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Our bodies are meant to be _____, _______, and ______ in service to God.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4110028" y="3157295"/>
            <a:ext cx="8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alive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4973132" y="3149519"/>
            <a:ext cx="108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strong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396825" y="4050175"/>
            <a:ext cx="7830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Taking care of our bodies—through _____, __</a:t>
            </a:r>
            <a:r>
              <a:rPr lang="en" sz="2000">
                <a:solidFill>
                  <a:schemeClr val="dk1"/>
                </a:solidFill>
              </a:rPr>
              <a:t>____</a:t>
            </a:r>
            <a:r>
              <a:rPr lang="en" sz="2000">
                <a:solidFill>
                  <a:schemeClr val="dk1"/>
                </a:solidFill>
              </a:rPr>
              <a:t>____, and _____</a:t>
            </a:r>
            <a:r>
              <a:rPr lang="en" sz="2000">
                <a:solidFill>
                  <a:schemeClr val="dk1"/>
                </a:solidFill>
              </a:rPr>
              <a:t>______</a:t>
            </a:r>
            <a:r>
              <a:rPr lang="en" sz="2000">
                <a:solidFill>
                  <a:schemeClr val="dk1"/>
                </a:solidFill>
              </a:rPr>
              <a:t>_ —is an act of ______.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996201" y="4084950"/>
            <a:ext cx="113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rest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2347183" y="2637150"/>
            <a:ext cx="8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life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926361" y="4429981"/>
            <a:ext cx="200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nourishment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4310401" y="4438974"/>
            <a:ext cx="8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faith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5807424" y="4080687"/>
            <a:ext cx="166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movement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213186" y="12018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Caring for Your Body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5978301" y="12018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Corinthians 10:31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6551085" y="3158511"/>
            <a:ext cx="108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active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 title="passion-of-the-chris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98700" y="-373225"/>
            <a:ext cx="9562799" cy="607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478425" y="1287042"/>
            <a:ext cx="8226600" cy="37617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266225" y="2330000"/>
            <a:ext cx="78369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dk1"/>
                </a:solidFill>
              </a:rPr>
              <a:t>2 Corinthians 5:20 – </a:t>
            </a:r>
            <a:r>
              <a:rPr i="1" lang="en" sz="1800">
                <a:solidFill>
                  <a:schemeClr val="dk1"/>
                </a:solidFill>
              </a:rPr>
              <a:t>"We are therefore Christ’s _</a:t>
            </a:r>
            <a:r>
              <a:rPr i="1" lang="en" sz="1800">
                <a:solidFill>
                  <a:schemeClr val="dk1"/>
                </a:solidFill>
              </a:rPr>
              <a:t>________</a:t>
            </a:r>
            <a:r>
              <a:rPr i="1" lang="en" sz="1800">
                <a:solidFill>
                  <a:schemeClr val="dk1"/>
                </a:solidFill>
              </a:rPr>
              <a:t>_____, as though God were making his appeal through us."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701625" y="3187400"/>
            <a:ext cx="80112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dk1"/>
                </a:solidFill>
              </a:rPr>
              <a:t>If our _______ suffers, our ability to _______ God and ________ is affected.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396825" y="1669650"/>
            <a:ext cx="8095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1" lang="en" sz="2700">
                <a:solidFill>
                  <a:schemeClr val="dk1"/>
                </a:solidFill>
              </a:rPr>
              <a:t>Our Physical Health is Part of Our Witness</a:t>
            </a:r>
            <a:endParaRPr b="1" i="1"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6029221" y="2330000"/>
            <a:ext cx="184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ambassadors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1838233" y="3168188"/>
            <a:ext cx="12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health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4886225" y="3168200"/>
            <a:ext cx="167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serve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701625" y="3948550"/>
            <a:ext cx="794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dk1"/>
                </a:solidFill>
              </a:rPr>
              <a:t>We glorify God when we take care of the ________ He has given us.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5430423" y="3963475"/>
            <a:ext cx="163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bodies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6791225" y="3168200"/>
            <a:ext cx="99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others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491009" y="12018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Caring for Your Body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6256125" y="12018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Corinthians 10:31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0" title="Desmond Watson Clip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478425" y="1278050"/>
            <a:ext cx="8226600" cy="37617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478425" y="1745850"/>
            <a:ext cx="8226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lang="en" sz="6100">
                <a:solidFill>
                  <a:schemeClr val="dk1"/>
                </a:solidFill>
              </a:rPr>
              <a:t>Weekly Challenge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707025" y="2981050"/>
            <a:ext cx="7758900" cy="16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Reflect: </a:t>
            </a:r>
            <a:r>
              <a:rPr lang="en" sz="1700">
                <a:solidFill>
                  <a:schemeClr val="dk1"/>
                </a:solidFill>
              </a:rPr>
              <a:t>How have you been treating your body?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Act: </a:t>
            </a:r>
            <a:r>
              <a:rPr lang="en" sz="1700">
                <a:solidFill>
                  <a:schemeClr val="dk1"/>
                </a:solidFill>
              </a:rPr>
              <a:t>Make one change this week to honor God with your health.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Pray: </a:t>
            </a:r>
            <a:r>
              <a:rPr lang="en" sz="1700">
                <a:solidFill>
                  <a:schemeClr val="dk1"/>
                </a:solidFill>
              </a:rPr>
              <a:t>Ask God to give you the strength and discipline to care for the body He has entrusted to you.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491009" y="12018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Caring for Your Body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6256125" y="12018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Corinthians 10:31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