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55275" y="-24025"/>
            <a:ext cx="9144000" cy="71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Stewardship: </a:t>
            </a:r>
            <a:endParaRPr b="1" sz="34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A Heart Check on God’s B</a:t>
            </a:r>
            <a:r>
              <a:rPr b="1" lang="en" sz="30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lessings</a:t>
            </a:r>
            <a:endParaRPr b="1" sz="37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-256750" y="3899100"/>
            <a:ext cx="9509400" cy="12897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1343126"/>
            <a:ext cx="9144000" cy="815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540000" dist="95250">
              <a:schemeClr val="dk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Living Open-Handed with God’s Blessings</a:t>
            </a:r>
            <a:endParaRPr b="1" sz="8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55775" y="2647950"/>
            <a:ext cx="6753300" cy="966000"/>
          </a:xfrm>
          <a:prstGeom prst="rect">
            <a:avLst/>
          </a:prstGeom>
          <a:solidFill>
            <a:srgbClr val="F3CE77">
              <a:alpha val="76080"/>
            </a:srgbClr>
          </a:solidFill>
          <a:ln>
            <a:noFill/>
          </a:ln>
          <a:effectLst>
            <a:outerShdw blurRad="57150" rotWithShape="0" algn="bl" dir="5400000" dist="19050">
              <a:schemeClr val="dk1">
                <a:alpha val="3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lt1"/>
                </a:solidFill>
              </a:rPr>
              <a:t>2 Corinthians 9:8</a:t>
            </a:r>
            <a:r>
              <a:rPr lang="en" sz="1700">
                <a:solidFill>
                  <a:schemeClr val="lt1"/>
                </a:solidFill>
              </a:rPr>
              <a:t> – “And God is able to bless you abundantly, so that in all things at all times, having all that you need, you will abound in every good work.”</a:t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508675" y="2401533"/>
            <a:ext cx="1557300" cy="141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596989" y="2343150"/>
            <a:ext cx="1468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Sermon Notes: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70325" y="2669325"/>
            <a:ext cx="1065000" cy="106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605851" y="2737350"/>
            <a:ext cx="8117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</a:rPr>
              <a:t>God’s blessings are never meant to ______ with us, but to _____ through us.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777819" y="16696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i="1" lang="en" sz="2800">
                <a:solidFill>
                  <a:schemeClr val="dk1"/>
                </a:solidFill>
              </a:rPr>
              <a:t>God Blesses Us to Be a Blessing</a:t>
            </a:r>
            <a:endParaRPr i="1" sz="2800">
              <a:solidFill>
                <a:schemeClr val="dk1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444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Open-Handed with God’s Blessings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02075" y="3356825"/>
            <a:ext cx="8117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</a:rPr>
              <a:t>When we hoard what God gives us, we miss the ______ of being part of His greater plan.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6750900" y="1201850"/>
            <a:ext cx="213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Corinthians 9:8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0473" y="2725611"/>
            <a:ext cx="160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flow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99975" y="4192200"/>
            <a:ext cx="8388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</a:rPr>
              <a:t>A ________ hand holds onto blessings, but an ______ hand allows God to work through us.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606508" y="2729880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stop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5851073" y="3299321"/>
            <a:ext cx="151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joy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861975" y="2046450"/>
            <a:ext cx="6727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Genesis 12:2 – “I will make you into a great nation, and I will bless you; I will make your name great, and you will be a blessing.”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316172" y="4159400"/>
            <a:ext cx="17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closed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5583372" y="4155137"/>
            <a:ext cx="17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open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320625" y="2601450"/>
            <a:ext cx="801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</a:rPr>
              <a:t>True joy is found in _______, not just _</a:t>
            </a:r>
            <a:r>
              <a:rPr lang="en" sz="2000">
                <a:solidFill>
                  <a:schemeClr val="dk1"/>
                </a:solidFill>
              </a:rPr>
              <a:t>____</a:t>
            </a:r>
            <a:r>
              <a:rPr lang="en" sz="2000">
                <a:solidFill>
                  <a:schemeClr val="dk1"/>
                </a:solidFill>
              </a:rPr>
              <a:t>_____.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549219" y="16696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</a:t>
            </a:r>
            <a:r>
              <a:rPr b="1" i="1" lang="en" sz="2800">
                <a:solidFill>
                  <a:schemeClr val="dk1"/>
                </a:solidFill>
              </a:rPr>
              <a:t>The Joy of Generosity</a:t>
            </a:r>
            <a:endParaRPr i="1" sz="2800">
              <a:solidFill>
                <a:srgbClr val="FFFFFF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320625" y="3211975"/>
            <a:ext cx="8312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</a:rPr>
              <a:t>Generosity is not about how much we _______, but about the _______ behind what we give.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566382" y="2569942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giving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84825" y="2123850"/>
            <a:ext cx="7571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Acts 20:35 – “It is more blessed to give than to receive.”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605798" y="2587926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receiving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5799850" y="3211975"/>
            <a:ext cx="16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give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320625" y="4050175"/>
            <a:ext cx="8226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</a:rPr>
              <a:t>God’s economy operates on ____________, not ______ 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— we are called to trust that He will provide as we give.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1456450" y="3543751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heart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4574225" y="4043950"/>
            <a:ext cx="180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faithfulness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2444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Open-Handed with God’s Blessings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750900" y="1201850"/>
            <a:ext cx="213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Corinthians 9:8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6936426" y="4043950"/>
            <a:ext cx="104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fear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549219" y="15934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1" lang="en" sz="2800">
                <a:solidFill>
                  <a:schemeClr val="dk1"/>
                </a:solidFill>
              </a:rPr>
              <a:t>Trusting God for What’s Next</a:t>
            </a:r>
            <a:endParaRPr b="1" i="1" sz="2800">
              <a:solidFill>
                <a:srgbClr val="FFFFFF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303850" y="2026050"/>
            <a:ext cx="71970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Matthew 6:33 – “But seek first his kingdom and his righteousness, and all these things will be given to you as well.”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418625" y="2711000"/>
            <a:ext cx="808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1"/>
                </a:solidFill>
              </a:rPr>
              <a:t>When we seek God’s  _________ first, He provides for our _______.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3667024" y="2711000"/>
            <a:ext cx="142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kingdom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854025" y="3416000"/>
            <a:ext cx="801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1"/>
                </a:solidFill>
              </a:rPr>
              <a:t>Fear tells us to __________, but faith calls us to ________ and trust.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3057425" y="3369824"/>
            <a:ext cx="11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hold on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854025" y="4100950"/>
            <a:ext cx="7943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</a:rPr>
              <a:t>An __________ hand is a sign of trust—believing that God is our ultimate provider.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1843133" y="40447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open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2444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Open-Handed with God’s Blessings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6750900" y="1201850"/>
            <a:ext cx="213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Corinthians 9:8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7385449" y="2723325"/>
            <a:ext cx="142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needs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6334025" y="3369824"/>
            <a:ext cx="11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let  go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478425" y="1889258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783225" y="3133450"/>
            <a:ext cx="75246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</a:rPr>
              <a:t>Reflect</a:t>
            </a:r>
            <a:r>
              <a:rPr lang="en" sz="1700">
                <a:solidFill>
                  <a:schemeClr val="dk1"/>
                </a:solidFill>
              </a:rPr>
              <a:t> – Is my heart open to God’s leading in giving?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1700">
                <a:solidFill>
                  <a:schemeClr val="dk1"/>
                </a:solidFill>
              </a:rPr>
            </a:br>
            <a:r>
              <a:rPr b="1" lang="en" sz="1700">
                <a:solidFill>
                  <a:schemeClr val="dk1"/>
                </a:solidFill>
              </a:rPr>
              <a:t>Act</a:t>
            </a:r>
            <a:r>
              <a:rPr lang="en" sz="1700">
                <a:solidFill>
                  <a:schemeClr val="dk1"/>
                </a:solidFill>
              </a:rPr>
              <a:t> – Commit to a specific act of generosity this week.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1700">
                <a:solidFill>
                  <a:schemeClr val="dk1"/>
                </a:solidFill>
              </a:rPr>
            </a:br>
            <a:r>
              <a:rPr b="1" lang="en" sz="1700">
                <a:solidFill>
                  <a:schemeClr val="dk1"/>
                </a:solidFill>
              </a:rPr>
              <a:t>Pray</a:t>
            </a:r>
            <a:r>
              <a:rPr lang="en" sz="1700">
                <a:solidFill>
                  <a:schemeClr val="dk1"/>
                </a:solidFill>
              </a:rPr>
              <a:t> – Ask God to help you live with open hands and trust Him for provision.</a:t>
            </a:r>
            <a:endParaRPr b="1" sz="2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244425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Open-Handed with God’s Blessings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6750900" y="1201850"/>
            <a:ext cx="213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Corinthians 9:8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