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3326e6b0c20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3326e6b0c20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326e6b0c20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326e6b0c20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326e6b0c2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326e6b0c2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326e6b0c20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326e6b0c20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3e262bf3d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3e262bf3d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" name="Google Shape;9;p1" title="HisWayLogo.png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8382025" y="0"/>
            <a:ext cx="761975" cy="105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1"/>
          <p:cNvSpPr txBox="1"/>
          <p:nvPr/>
        </p:nvSpPr>
        <p:spPr>
          <a:xfrm>
            <a:off x="55275" y="-24025"/>
            <a:ext cx="9144000" cy="711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Stewardship: </a:t>
            </a:r>
            <a:endParaRPr b="1" sz="34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A Heart Check on God’s B</a:t>
            </a:r>
            <a:r>
              <a:rPr b="1" lang="en" sz="3000">
                <a:solidFill>
                  <a:schemeClr val="lt1"/>
                </a:solidFill>
                <a:latin typeface="Droid Serif"/>
                <a:ea typeface="Droid Serif"/>
                <a:cs typeface="Droid Serif"/>
                <a:sym typeface="Droid Serif"/>
              </a:rPr>
              <a:t>lessings</a:t>
            </a:r>
            <a:endParaRPr b="1" sz="3700">
              <a:solidFill>
                <a:schemeClr val="lt1"/>
              </a:solidFill>
              <a:latin typeface="Droid Serif"/>
              <a:ea typeface="Droid Serif"/>
              <a:cs typeface="Droid Serif"/>
              <a:sym typeface="Droid Serif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drive.google.com/file/d/13K2THyvPGvHwndPE4HMwMu97TG38gyJ1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/>
          <p:nvPr/>
        </p:nvSpPr>
        <p:spPr>
          <a:xfrm>
            <a:off x="-256750" y="3899100"/>
            <a:ext cx="9509400" cy="1289700"/>
          </a:xfrm>
          <a:prstGeom prst="rect">
            <a:avLst/>
          </a:prstGeom>
          <a:solidFill>
            <a:srgbClr val="212121">
              <a:alpha val="611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1343126"/>
            <a:ext cx="9144000" cy="5850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3540000" dist="95250">
              <a:schemeClr val="dk1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600">
                <a:solidFill>
                  <a:schemeClr val="lt1"/>
                </a:solidFill>
              </a:rPr>
              <a:t>Walking in Stewardship as a Christ Chaser Community</a:t>
            </a:r>
            <a:endParaRPr b="1" sz="7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631975" y="2443325"/>
            <a:ext cx="6753300" cy="1224600"/>
          </a:xfrm>
          <a:prstGeom prst="rect">
            <a:avLst/>
          </a:prstGeom>
          <a:solidFill>
            <a:srgbClr val="F3CE77">
              <a:alpha val="76080"/>
            </a:srgbClr>
          </a:solidFill>
          <a:ln>
            <a:noFill/>
          </a:ln>
          <a:effectLst>
            <a:outerShdw blurRad="57150" rotWithShape="0" algn="bl" dir="5400000" dist="19050">
              <a:schemeClr val="dk1">
                <a:alpha val="30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James 1:22 – “Do not merely listen to the word, and so deceive yourselves. Do what it says.”</a:t>
            </a:r>
            <a:endParaRPr sz="2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7853200" y="2401524"/>
            <a:ext cx="1166400" cy="13608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7805840" y="2372774"/>
            <a:ext cx="14688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00000"/>
                </a:solidFill>
              </a:rPr>
              <a:t>Sermon Notes:</a:t>
            </a:r>
            <a:endParaRPr b="1" sz="1200">
              <a:solidFill>
                <a:srgbClr val="000000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1975" y="3899100"/>
            <a:ext cx="9144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" sz="3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His Way Baptist Church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-1676400" y="4409475"/>
            <a:ext cx="12192000" cy="10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Keith Desso Douglas, Executive Pastor  - Derrick Keith Douglas, Pastor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3"/>
          <p:cNvSpPr txBox="1"/>
          <p:nvPr/>
        </p:nvSpPr>
        <p:spPr>
          <a:xfrm>
            <a:off x="2361936" y="4804653"/>
            <a:ext cx="62490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1818 Esther St.  Houston, T</a:t>
            </a:r>
            <a:r>
              <a:rPr lang="en" sz="2100">
                <a:solidFill>
                  <a:srgbClr val="FFFFFF"/>
                </a:solidFill>
              </a:rPr>
              <a:t>X</a:t>
            </a:r>
            <a:r>
              <a:rPr b="0" i="0" lang="en" sz="21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77088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64;p13" title="Walking in Stewardship as a Christ Chaser Community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950649" y="2675370"/>
            <a:ext cx="992900" cy="99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chemeClr val="lt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777819" y="16696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064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AutoNum type="arabicPeriod"/>
            </a:pPr>
            <a:r>
              <a:rPr b="1" i="1" lang="en" sz="2800">
                <a:solidFill>
                  <a:schemeClr val="dk1"/>
                </a:solidFill>
              </a:rPr>
              <a:t>Stewardship is a Lifestyle, Not a Season</a:t>
            </a:r>
            <a:endParaRPr i="1" sz="2800">
              <a:solidFill>
                <a:schemeClr val="dk1"/>
              </a:solidFill>
            </a:endParaRPr>
          </a:p>
        </p:txBody>
      </p:sp>
      <p:sp>
        <p:nvSpPr>
          <p:cNvPr id="71" name="Google Shape;71;p14"/>
          <p:cNvSpPr txBox="1"/>
          <p:nvPr/>
        </p:nvSpPr>
        <p:spPr>
          <a:xfrm>
            <a:off x="102075" y="3356825"/>
            <a:ext cx="81177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honor God in how we manage our 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_________, and __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 daily.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14"/>
          <p:cNvSpPr txBox="1"/>
          <p:nvPr/>
        </p:nvSpPr>
        <p:spPr>
          <a:xfrm>
            <a:off x="396825" y="1201850"/>
            <a:ext cx="598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Walking in Stewardship as a Christ Chaser Community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7323850" y="1201850"/>
            <a:ext cx="1412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1:22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1319175" y="2046450"/>
            <a:ext cx="6054300" cy="6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Colossians 3:17 – “And whatever you do, whether in word or deed, do it all in the name of the Lord Jesus, giving thanks to God the Father through him.”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05851" y="2661150"/>
            <a:ext cx="81177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Stewardship is not about a moment, but about a __________ practice of faithfulness to God.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14"/>
          <p:cNvSpPr txBox="1"/>
          <p:nvPr/>
        </p:nvSpPr>
        <p:spPr>
          <a:xfrm>
            <a:off x="4500675" y="3348475"/>
            <a:ext cx="831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time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99975" y="3963600"/>
            <a:ext cx="7929600" cy="7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655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Char char="●"/>
            </a:pP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Living as Christ Chasers means reflecting God’s __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</a:t>
            </a:r>
            <a:r>
              <a:rPr lang="en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 in all areas of our lives.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14"/>
          <p:cNvSpPr txBox="1"/>
          <p:nvPr/>
        </p:nvSpPr>
        <p:spPr>
          <a:xfrm>
            <a:off x="5556876" y="2626704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daily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4"/>
          <p:cNvSpPr txBox="1"/>
          <p:nvPr/>
        </p:nvSpPr>
        <p:spPr>
          <a:xfrm>
            <a:off x="5402865" y="3340019"/>
            <a:ext cx="151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talent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4"/>
          <p:cNvSpPr txBox="1"/>
          <p:nvPr/>
        </p:nvSpPr>
        <p:spPr>
          <a:xfrm>
            <a:off x="5260587" y="3930800"/>
            <a:ext cx="1785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character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4"/>
          <p:cNvSpPr txBox="1"/>
          <p:nvPr/>
        </p:nvSpPr>
        <p:spPr>
          <a:xfrm>
            <a:off x="6746773" y="3340025"/>
            <a:ext cx="1512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treasures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473025" y="2516258"/>
            <a:ext cx="80112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 – Set aside time for _______, ________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personal growth in Christ.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549219" y="1669662"/>
            <a:ext cx="7780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</a:t>
            </a:r>
            <a:r>
              <a:rPr b="1" lang="en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Practical Steps to Walk in Stewardship</a:t>
            </a:r>
            <a:endParaRPr sz="2800">
              <a:solidFill>
                <a:srgbClr val="FFFFFF"/>
              </a:solidFill>
            </a:endParaRPr>
          </a:p>
        </p:txBody>
      </p:sp>
      <p:sp>
        <p:nvSpPr>
          <p:cNvPr id="89" name="Google Shape;89;p15"/>
          <p:cNvSpPr txBox="1"/>
          <p:nvPr/>
        </p:nvSpPr>
        <p:spPr>
          <a:xfrm>
            <a:off x="4063814" y="2520719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prayer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5072398" y="2529711"/>
            <a:ext cx="1581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Bible study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5"/>
          <p:cNvSpPr txBox="1"/>
          <p:nvPr/>
        </p:nvSpPr>
        <p:spPr>
          <a:xfrm>
            <a:off x="21225" y="2047650"/>
            <a:ext cx="8154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Proverbs 21:5 – “The plans of the diligent lead to profit as surely as haste leads to poverty.”</a:t>
            </a:r>
            <a:endParaRPr sz="1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5"/>
          <p:cNvSpPr txBox="1"/>
          <p:nvPr/>
        </p:nvSpPr>
        <p:spPr>
          <a:xfrm>
            <a:off x="473025" y="4202575"/>
            <a:ext cx="8083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Treasures – Develop a habit of __________, __________, and practicing _______ financial stewardship.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473025" y="3364375"/>
            <a:ext cx="80835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Talents – Use your skills and abilities to serve in the __________ and in the ________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6790451" y="3364375"/>
            <a:ext cx="238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church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5"/>
          <p:cNvSpPr txBox="1"/>
          <p:nvPr/>
        </p:nvSpPr>
        <p:spPr>
          <a:xfrm>
            <a:off x="4726626" y="4205342"/>
            <a:ext cx="104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tithing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396825" y="1201850"/>
            <a:ext cx="598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Walking in Stewardship as a Christ Chaser Community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5"/>
          <p:cNvSpPr txBox="1"/>
          <p:nvPr/>
        </p:nvSpPr>
        <p:spPr>
          <a:xfrm>
            <a:off x="7323850" y="1201850"/>
            <a:ext cx="1412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1:22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2599450" y="3745375"/>
            <a:ext cx="1698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community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5"/>
          <p:cNvSpPr txBox="1"/>
          <p:nvPr/>
        </p:nvSpPr>
        <p:spPr>
          <a:xfrm>
            <a:off x="6174426" y="4196350"/>
            <a:ext cx="104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saving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5"/>
          <p:cNvSpPr txBox="1"/>
          <p:nvPr/>
        </p:nvSpPr>
        <p:spPr>
          <a:xfrm>
            <a:off x="2599451" y="4577324"/>
            <a:ext cx="1047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wise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126350" y="1682905"/>
            <a:ext cx="8670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</a:t>
            </a:r>
            <a:r>
              <a:rPr b="1" lang="en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Stewardship in Community: Building a Christ Chaser Culture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587875" y="2084266"/>
            <a:ext cx="7836900" cy="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Acts 2:44-45 – “All the believers were together and had everything in common. They sold property and possessions to give to anyone who had need.”</a:t>
            </a:r>
            <a:endParaRPr sz="15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854025" y="3492200"/>
            <a:ext cx="80112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grow as a Christ Chaser community by __________, __________, and ________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together.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6"/>
          <p:cNvSpPr txBox="1"/>
          <p:nvPr/>
        </p:nvSpPr>
        <p:spPr>
          <a:xfrm>
            <a:off x="418625" y="2711000"/>
            <a:ext cx="78369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True biblical stewardship is not just personal—it is 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</a:t>
            </a: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________ and requires the body of Christ.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6075424" y="2711000"/>
            <a:ext cx="1412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corporate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6"/>
          <p:cNvSpPr txBox="1"/>
          <p:nvPr/>
        </p:nvSpPr>
        <p:spPr>
          <a:xfrm>
            <a:off x="854025" y="4253350"/>
            <a:ext cx="7943100" cy="78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goal is to build a culture where generosity and faithfulness are the __________, not the exception.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6"/>
          <p:cNvSpPr txBox="1"/>
          <p:nvPr/>
        </p:nvSpPr>
        <p:spPr>
          <a:xfrm>
            <a:off x="5343425" y="3473000"/>
            <a:ext cx="113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sharing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1462133" y="4578188"/>
            <a:ext cx="1230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norm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6"/>
          <p:cNvSpPr txBox="1"/>
          <p:nvPr/>
        </p:nvSpPr>
        <p:spPr>
          <a:xfrm>
            <a:off x="396825" y="1201850"/>
            <a:ext cx="598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Walking in Stewardship as a Christ Chaser Community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6"/>
          <p:cNvSpPr txBox="1"/>
          <p:nvPr/>
        </p:nvSpPr>
        <p:spPr>
          <a:xfrm>
            <a:off x="7323850" y="1201850"/>
            <a:ext cx="1412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1:22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6"/>
          <p:cNvSpPr txBox="1"/>
          <p:nvPr/>
        </p:nvSpPr>
        <p:spPr>
          <a:xfrm>
            <a:off x="6638825" y="3473000"/>
            <a:ext cx="1135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serving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1381025" y="3777800"/>
            <a:ext cx="1761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</a:rPr>
              <a:t>sacrificing</a:t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/>
          <p:nvPr/>
        </p:nvSpPr>
        <p:spPr>
          <a:xfrm>
            <a:off x="478425" y="1278050"/>
            <a:ext cx="8226600" cy="3761700"/>
          </a:xfrm>
          <a:prstGeom prst="rect">
            <a:avLst/>
          </a:prstGeom>
          <a:solidFill>
            <a:srgbClr val="F3CE77">
              <a:alpha val="76080"/>
            </a:srgbClr>
          </a:solidFill>
          <a:ln cap="flat" cmpd="sng" w="25400">
            <a:solidFill>
              <a:srgbClr val="08283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7"/>
          <p:cNvSpPr txBox="1"/>
          <p:nvPr/>
        </p:nvSpPr>
        <p:spPr>
          <a:xfrm>
            <a:off x="478425" y="1974450"/>
            <a:ext cx="82266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7200"/>
              <a:buNone/>
            </a:pPr>
            <a:r>
              <a:rPr b="1" lang="en" sz="6100">
                <a:solidFill>
                  <a:schemeClr val="dk1"/>
                </a:solidFill>
              </a:rPr>
              <a:t>Weekly Challenge</a:t>
            </a:r>
            <a:endParaRPr sz="2100">
              <a:solidFill>
                <a:schemeClr val="dk1"/>
              </a:solidFill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554625" y="3133450"/>
            <a:ext cx="8226600" cy="181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Reflect – 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is one area of stewardship I need to grow in?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 – 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Make a commitment to apply one new habit in stewardship this week.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Pray –</a:t>
            </a:r>
            <a:r>
              <a:rPr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Ask God to help us, as a church community, to be faithful in all we’ve learned in this series.</a:t>
            </a:r>
            <a:endParaRPr b="1" sz="290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5" name="Google Shape;125;p17"/>
          <p:cNvSpPr txBox="1"/>
          <p:nvPr/>
        </p:nvSpPr>
        <p:spPr>
          <a:xfrm>
            <a:off x="396825" y="1201850"/>
            <a:ext cx="59832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Walking in Stewardship as a Christ Chaser Community</a:t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17"/>
          <p:cNvSpPr txBox="1"/>
          <p:nvPr/>
        </p:nvSpPr>
        <p:spPr>
          <a:xfrm>
            <a:off x="7323850" y="1201850"/>
            <a:ext cx="1412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James 1:22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32" name="Google Shape;132;p18" title="Self Care Series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