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Lst>
  <p:sldSz cy="5143500" cx="9144000"/>
  <p:notesSz cx="6858000" cy="9144000"/>
  <p:embeddedFontLst>
    <p:embeddedFont>
      <p:font typeface="Roboto"/>
      <p:regular r:id="rId13"/>
      <p:bold r:id="rId14"/>
      <p:italic r:id="rId15"/>
      <p:bold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regular.fntdata"/><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italic.fntdata"/><Relationship Id="rId14" Type="http://schemas.openxmlformats.org/officeDocument/2006/relationships/font" Target="fonts/Roboto-bold.fntdata"/><Relationship Id="rId16" Type="http://schemas.openxmlformats.org/officeDocument/2006/relationships/font" Target="fonts/Roboto-bold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 name="Shape 52"/>
        <p:cNvGrpSpPr/>
        <p:nvPr/>
      </p:nvGrpSpPr>
      <p:grpSpPr>
        <a:xfrm>
          <a:off x="0" y="0"/>
          <a:ext cx="0" cy="0"/>
          <a:chOff x="0" y="0"/>
          <a:chExt cx="0" cy="0"/>
        </a:xfrm>
      </p:grpSpPr>
      <p:sp>
        <p:nvSpPr>
          <p:cNvPr id="53" name="Google Shape;53;g33e28484317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4" name="Google Shape;54;g33e28484317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353f993378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353f993378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g3326e6b0c20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g3326e6b0c20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3326e6b0c20_0_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3326e6b0c20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3326e6b0c20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3326e6b0c20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3326e6b0c20_0_4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3326e6b0c20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3" name="Google Shape;13;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6" name="Shape 46"/>
        <p:cNvGrpSpPr/>
        <p:nvPr/>
      </p:nvGrpSpPr>
      <p:grpSpPr>
        <a:xfrm>
          <a:off x="0" y="0"/>
          <a:ext cx="0" cy="0"/>
          <a:chOff x="0" y="0"/>
          <a:chExt cx="0" cy="0"/>
        </a:xfrm>
      </p:grpSpPr>
      <p:sp>
        <p:nvSpPr>
          <p:cNvPr id="47" name="Google Shape;47;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8" name="Google Shape;48;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9" name="Google Shape;49;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5" name="Shape 15"/>
        <p:cNvGrpSpPr/>
        <p:nvPr/>
      </p:nvGrpSpPr>
      <p:grpSpPr>
        <a:xfrm>
          <a:off x="0" y="0"/>
          <a:ext cx="0" cy="0"/>
          <a:chOff x="0" y="0"/>
          <a:chExt cx="0" cy="0"/>
        </a:xfrm>
      </p:grpSpPr>
      <p:sp>
        <p:nvSpPr>
          <p:cNvPr id="16" name="Google Shape;16;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7" name="Google Shape;17;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8" name="Shape 18"/>
        <p:cNvGrpSpPr/>
        <p:nvPr/>
      </p:nvGrpSpPr>
      <p:grpSpPr>
        <a:xfrm>
          <a:off x="0" y="0"/>
          <a:ext cx="0" cy="0"/>
          <a:chOff x="0" y="0"/>
          <a:chExt cx="0" cy="0"/>
        </a:xfrm>
      </p:grpSpPr>
      <p:sp>
        <p:nvSpPr>
          <p:cNvPr id="19" name="Google Shape;19;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0" name="Google Shape;20;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1" name="Google Shape;21;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2" name="Shape 22"/>
        <p:cNvGrpSpPr/>
        <p:nvPr/>
      </p:nvGrpSpPr>
      <p:grpSpPr>
        <a:xfrm>
          <a:off x="0" y="0"/>
          <a:ext cx="0" cy="0"/>
          <a:chOff x="0" y="0"/>
          <a:chExt cx="0" cy="0"/>
        </a:xfrm>
      </p:grpSpPr>
      <p:sp>
        <p:nvSpPr>
          <p:cNvPr id="23" name="Google Shape;23;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4" name="Google Shape;24;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6" name="Google Shape;26;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9" name="Google Shape;29;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0" name="Shape 30"/>
        <p:cNvGrpSpPr/>
        <p:nvPr/>
      </p:nvGrpSpPr>
      <p:grpSpPr>
        <a:xfrm>
          <a:off x="0" y="0"/>
          <a:ext cx="0" cy="0"/>
          <a:chOff x="0" y="0"/>
          <a:chExt cx="0" cy="0"/>
        </a:xfrm>
      </p:grpSpPr>
      <p:sp>
        <p:nvSpPr>
          <p:cNvPr id="31" name="Google Shape;31;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2" name="Google Shape;32;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3" name="Google Shape;33;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4" name="Shape 34"/>
        <p:cNvGrpSpPr/>
        <p:nvPr/>
      </p:nvGrpSpPr>
      <p:grpSpPr>
        <a:xfrm>
          <a:off x="0" y="0"/>
          <a:ext cx="0" cy="0"/>
          <a:chOff x="0" y="0"/>
          <a:chExt cx="0" cy="0"/>
        </a:xfrm>
      </p:grpSpPr>
      <p:sp>
        <p:nvSpPr>
          <p:cNvPr id="35" name="Google Shape;35;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6" name="Google Shape;36;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7" name="Shape 37"/>
        <p:cNvGrpSpPr/>
        <p:nvPr/>
      </p:nvGrpSpPr>
      <p:grpSpPr>
        <a:xfrm>
          <a:off x="0" y="0"/>
          <a:ext cx="0" cy="0"/>
          <a:chOff x="0" y="0"/>
          <a:chExt cx="0" cy="0"/>
        </a:xfrm>
      </p:grpSpPr>
      <p:sp>
        <p:nvSpPr>
          <p:cNvPr id="38" name="Google Shape;38;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40" name="Google Shape;40;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1" name="Google Shape;41;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2" name="Google Shape;42;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3" name="Shape 43"/>
        <p:cNvGrpSpPr/>
        <p:nvPr/>
      </p:nvGrpSpPr>
      <p:grpSpPr>
        <a:xfrm>
          <a:off x="0" y="0"/>
          <a:ext cx="0" cy="0"/>
          <a:chOff x="0" y="0"/>
          <a:chExt cx="0" cy="0"/>
        </a:xfrm>
      </p:grpSpPr>
      <p:sp>
        <p:nvSpPr>
          <p:cNvPr id="44" name="Google Shape;44;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5" name="Google Shape;45;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4.jp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1.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blipFill>
          <a:blip r:embed="rId1">
            <a:alphaModFix/>
          </a:blip>
          <a:stretch>
            <a:fillRect/>
          </a:stretch>
        </a:blip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title="HisWayLogo.png"/>
          <p:cNvPicPr preferRelativeResize="0"/>
          <p:nvPr/>
        </p:nvPicPr>
        <p:blipFill>
          <a:blip r:embed="rId2">
            <a:alphaModFix/>
          </a:blip>
          <a:stretch>
            <a:fillRect/>
          </a:stretch>
        </p:blipFill>
        <p:spPr>
          <a:xfrm>
            <a:off x="8382025" y="0"/>
            <a:ext cx="761975" cy="1056600"/>
          </a:xfrm>
          <a:prstGeom prst="rect">
            <a:avLst/>
          </a:prstGeom>
          <a:noFill/>
          <a:ln>
            <a:noFill/>
          </a:ln>
        </p:spPr>
      </p:pic>
      <p:sp>
        <p:nvSpPr>
          <p:cNvPr id="10" name="Google Shape;10;p1"/>
          <p:cNvSpPr txBox="1"/>
          <p:nvPr/>
        </p:nvSpPr>
        <p:spPr>
          <a:xfrm>
            <a:off x="-20925" y="52175"/>
            <a:ext cx="8403000" cy="1056600"/>
          </a:xfrm>
          <a:prstGeom prst="rect">
            <a:avLst/>
          </a:prstGeom>
          <a:noFill/>
          <a:ln>
            <a:noFill/>
          </a:ln>
          <a:effectLst>
            <a:outerShdw blurRad="57150" rotWithShape="0" algn="bl" dir="5400000" dist="19050">
              <a:srgbClr val="000000">
                <a:alpha val="50000"/>
              </a:srgbClr>
            </a:outerShdw>
          </a:effectLst>
        </p:spPr>
        <p:txBody>
          <a:bodyPr anchorCtr="0" anchor="t" bIns="91425" lIns="91425" spcFirstLastPara="1" rIns="91425" wrap="square" tIns="91425">
            <a:noAutofit/>
          </a:bodyPr>
          <a:lstStyle/>
          <a:p>
            <a:pPr indent="0" lvl="0" marL="0" rtl="0" algn="ctr">
              <a:lnSpc>
                <a:spcPct val="115000"/>
              </a:lnSpc>
              <a:spcBef>
                <a:spcPts val="0"/>
              </a:spcBef>
              <a:spcAft>
                <a:spcPts val="0"/>
              </a:spcAft>
              <a:buClr>
                <a:schemeClr val="dk1"/>
              </a:buClr>
              <a:buSzPts val="1100"/>
              <a:buFont typeface="Arial"/>
              <a:buNone/>
            </a:pPr>
            <a:r>
              <a:rPr b="1" lang="en" sz="5000">
                <a:solidFill>
                  <a:schemeClr val="lt1"/>
                </a:solidFill>
              </a:rPr>
              <a:t>Power in the Secret Place</a:t>
            </a:r>
            <a:endParaRPr b="1" sz="5000">
              <a:solidFill>
                <a:schemeClr val="lt1"/>
              </a:solidFill>
              <a:latin typeface="Droid Serif"/>
              <a:ea typeface="Droid Serif"/>
              <a:cs typeface="Droid Serif"/>
              <a:sym typeface="Droid Serif"/>
            </a:endParaRPr>
          </a:p>
        </p:txBody>
      </p:sp>
    </p:spTree>
  </p:cSld>
  <p:clrMap accent1="accent1" accent2="accent2" accent3="accent3" accent4="accent4" accent5="accent5" accent6="accent6" bg1="lt1" bg2="dk2" tx1="dk1" tx2="lt2" folHlink="folHlink" hlink="hlink"/>
  <p:sldLayoutIdLst>
    <p:sldLayoutId id="2147483648" r:id="rId3"/>
    <p:sldLayoutId id="2147483649"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4.jpg"/><Relationship Id="rId4" Type="http://schemas.openxmlformats.org/officeDocument/2006/relationships/hyperlink" Target="http://drive.google.com/file/d/1dHEFMXTLdOf44wzl_fpHiJTqm5Schh75/view" TargetMode="External"/><Relationship Id="rId5"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5" name="Shape 55"/>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9" name="Shape 59"/>
        <p:cNvGrpSpPr/>
        <p:nvPr/>
      </p:nvGrpSpPr>
      <p:grpSpPr>
        <a:xfrm>
          <a:off x="0" y="0"/>
          <a:ext cx="0" cy="0"/>
          <a:chOff x="0" y="0"/>
          <a:chExt cx="0" cy="0"/>
        </a:xfrm>
      </p:grpSpPr>
      <p:pic>
        <p:nvPicPr>
          <p:cNvPr id="60" name="Google Shape;60;p14" title="Power-In-The-Secret-Place.mp4">
            <a:hlinkClick r:id="rId4"/>
          </p:cNvPr>
          <p:cNvPicPr preferRelativeResize="0"/>
          <p:nvPr/>
        </p:nvPicPr>
        <p:blipFill>
          <a:blip r:embed="rId5">
            <a:alphaModFix/>
          </a:blip>
          <a:stretch>
            <a:fillRect/>
          </a:stretch>
        </p:blipFill>
        <p:spPr>
          <a:xfrm>
            <a:off x="0" y="-10"/>
            <a:ext cx="9144000" cy="5143511"/>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sp>
        <p:nvSpPr>
          <p:cNvPr id="65" name="Google Shape;65;p15"/>
          <p:cNvSpPr/>
          <p:nvPr/>
        </p:nvSpPr>
        <p:spPr>
          <a:xfrm>
            <a:off x="-97225" y="2290925"/>
            <a:ext cx="9422400" cy="1655400"/>
          </a:xfrm>
          <a:prstGeom prst="rect">
            <a:avLst/>
          </a:prstGeom>
          <a:solidFill>
            <a:srgbClr val="212121">
              <a:alpha val="61180"/>
            </a:srgbClr>
          </a:solidFill>
          <a:ln>
            <a:noFill/>
          </a:ln>
        </p:spPr>
        <p:txBody>
          <a:bodyPr anchorCtr="0" anchor="ctr"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6" name="Google Shape;66;p15"/>
          <p:cNvSpPr txBox="1"/>
          <p:nvPr/>
        </p:nvSpPr>
        <p:spPr>
          <a:xfrm>
            <a:off x="0" y="1343126"/>
            <a:ext cx="9144000" cy="677100"/>
          </a:xfrm>
          <a:prstGeom prst="rect">
            <a:avLst/>
          </a:prstGeom>
          <a:noFill/>
          <a:ln>
            <a:noFill/>
          </a:ln>
          <a:effectLst>
            <a:outerShdw blurRad="57150" rotWithShape="0" algn="bl" dir="3300000" dist="38100">
              <a:srgbClr val="7F6000">
                <a:alpha val="68000"/>
              </a:srgbClr>
            </a:outerShdw>
          </a:effectLst>
        </p:spPr>
        <p:txBody>
          <a:bodyPr anchorCtr="0" anchor="t" bIns="91425" lIns="91425" spcFirstLastPara="1" rIns="91425" wrap="square" tIns="91425">
            <a:spAutoFit/>
          </a:bodyPr>
          <a:lstStyle/>
          <a:p>
            <a:pPr indent="0" lvl="0" marL="0" rtl="0" algn="ctr">
              <a:lnSpc>
                <a:spcPct val="115000"/>
              </a:lnSpc>
              <a:spcBef>
                <a:spcPts val="1800"/>
              </a:spcBef>
              <a:spcAft>
                <a:spcPts val="400"/>
              </a:spcAft>
              <a:buClr>
                <a:schemeClr val="dk1"/>
              </a:buClr>
              <a:buSzPts val="1100"/>
              <a:buFont typeface="Arial"/>
              <a:buNone/>
            </a:pPr>
            <a:r>
              <a:rPr b="1" lang="en" sz="3200">
                <a:solidFill>
                  <a:schemeClr val="lt1"/>
                </a:solidFill>
              </a:rPr>
              <a:t>Power of Prayer – What Prayer Can Do</a:t>
            </a:r>
            <a:endParaRPr b="1" sz="3200">
              <a:solidFill>
                <a:schemeClr val="lt1"/>
              </a:solidFill>
            </a:endParaRPr>
          </a:p>
        </p:txBody>
      </p:sp>
      <p:sp>
        <p:nvSpPr>
          <p:cNvPr id="67" name="Google Shape;67;p15"/>
          <p:cNvSpPr txBox="1"/>
          <p:nvPr/>
        </p:nvSpPr>
        <p:spPr>
          <a:xfrm>
            <a:off x="558950" y="2290925"/>
            <a:ext cx="6673800" cy="1485600"/>
          </a:xfrm>
          <a:prstGeom prst="rect">
            <a:avLst/>
          </a:prstGeom>
          <a:noFill/>
          <a:ln>
            <a:noFill/>
          </a:ln>
        </p:spPr>
        <p:txBody>
          <a:bodyPr anchorCtr="0" anchor="t" bIns="91425" lIns="171450"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b="1" lang="en" sz="1150">
                <a:solidFill>
                  <a:schemeClr val="lt1"/>
                </a:solidFill>
                <a:latin typeface="Calibri"/>
                <a:ea typeface="Calibri"/>
                <a:cs typeface="Calibri"/>
                <a:sym typeface="Calibri"/>
              </a:rPr>
              <a:t>Acts 12:1–17</a:t>
            </a:r>
            <a:r>
              <a:rPr lang="en" sz="1150">
                <a:solidFill>
                  <a:schemeClr val="lt1"/>
                </a:solidFill>
                <a:latin typeface="Calibri"/>
                <a:ea typeface="Calibri"/>
                <a:cs typeface="Calibri"/>
                <a:sym typeface="Calibri"/>
              </a:rPr>
              <a:t> -- </a:t>
            </a:r>
            <a:r>
              <a:rPr b="1" lang="en" sz="1200">
                <a:solidFill>
                  <a:schemeClr val="lt1"/>
                </a:solidFill>
                <a:latin typeface="Roboto"/>
                <a:ea typeface="Roboto"/>
                <a:cs typeface="Roboto"/>
                <a:sym typeface="Roboto"/>
              </a:rPr>
              <a:t>1</a:t>
            </a:r>
            <a:r>
              <a:rPr b="1" lang="en" sz="1200">
                <a:solidFill>
                  <a:schemeClr val="lt1"/>
                </a:solidFill>
                <a:latin typeface="Roboto"/>
                <a:ea typeface="Roboto"/>
                <a:cs typeface="Roboto"/>
                <a:sym typeface="Roboto"/>
              </a:rPr>
              <a:t> </a:t>
            </a:r>
            <a:r>
              <a:rPr lang="en" sz="1200">
                <a:solidFill>
                  <a:schemeClr val="lt1"/>
                </a:solidFill>
                <a:latin typeface="Roboto"/>
                <a:ea typeface="Roboto"/>
                <a:cs typeface="Roboto"/>
                <a:sym typeface="Roboto"/>
              </a:rPr>
              <a:t>It was about this time that King Herod arrested some who belonged to the church, intending to persecute them. </a:t>
            </a:r>
            <a:r>
              <a:rPr b="1" lang="en" sz="1200">
                <a:solidFill>
                  <a:schemeClr val="lt1"/>
                </a:solidFill>
                <a:latin typeface="Roboto"/>
                <a:ea typeface="Roboto"/>
                <a:cs typeface="Roboto"/>
                <a:sym typeface="Roboto"/>
              </a:rPr>
              <a:t>2 </a:t>
            </a:r>
            <a:r>
              <a:rPr lang="en" sz="1200">
                <a:solidFill>
                  <a:schemeClr val="lt1"/>
                </a:solidFill>
                <a:latin typeface="Roboto"/>
                <a:ea typeface="Roboto"/>
                <a:cs typeface="Roboto"/>
                <a:sym typeface="Roboto"/>
              </a:rPr>
              <a:t>He had James, the brother of John, put to death with the sword. </a:t>
            </a:r>
            <a:r>
              <a:rPr b="1" lang="en" sz="1200">
                <a:solidFill>
                  <a:schemeClr val="lt1"/>
                </a:solidFill>
                <a:latin typeface="Roboto"/>
                <a:ea typeface="Roboto"/>
                <a:cs typeface="Roboto"/>
                <a:sym typeface="Roboto"/>
              </a:rPr>
              <a:t>3 </a:t>
            </a:r>
            <a:r>
              <a:rPr lang="en" sz="1200">
                <a:solidFill>
                  <a:schemeClr val="lt1"/>
                </a:solidFill>
                <a:latin typeface="Roboto"/>
                <a:ea typeface="Roboto"/>
                <a:cs typeface="Roboto"/>
                <a:sym typeface="Roboto"/>
              </a:rPr>
              <a:t>When he saw that this met with approval among the Jews, he proceeded to seize Peter also. This happened during the Festival of Unleavened Bread. </a:t>
            </a:r>
            <a:r>
              <a:rPr b="1" lang="en" sz="1200">
                <a:solidFill>
                  <a:schemeClr val="lt1"/>
                </a:solidFill>
                <a:latin typeface="Roboto"/>
                <a:ea typeface="Roboto"/>
                <a:cs typeface="Roboto"/>
                <a:sym typeface="Roboto"/>
              </a:rPr>
              <a:t>4 </a:t>
            </a:r>
            <a:r>
              <a:rPr lang="en" sz="1200">
                <a:solidFill>
                  <a:schemeClr val="lt1"/>
                </a:solidFill>
                <a:latin typeface="Roboto"/>
                <a:ea typeface="Roboto"/>
                <a:cs typeface="Roboto"/>
                <a:sym typeface="Roboto"/>
              </a:rPr>
              <a:t>After arresting him, he put him in prison, handing him over to be guarded by four squads of four soldiers each. Herod intended to bring him out for public trial after the Passover.</a:t>
            </a:r>
            <a:endParaRPr sz="1300">
              <a:solidFill>
                <a:schemeClr val="lt1"/>
              </a:solidFill>
              <a:latin typeface="Calibri"/>
              <a:ea typeface="Calibri"/>
              <a:cs typeface="Calibri"/>
              <a:sym typeface="Calibri"/>
            </a:endParaRPr>
          </a:p>
          <a:p>
            <a:pPr indent="0" lvl="0" marL="0" rtl="0" algn="ctr">
              <a:lnSpc>
                <a:spcPct val="115000"/>
              </a:lnSpc>
              <a:spcBef>
                <a:spcPts val="0"/>
              </a:spcBef>
              <a:spcAft>
                <a:spcPts val="0"/>
              </a:spcAft>
              <a:buNone/>
            </a:pPr>
            <a:r>
              <a:t/>
            </a:r>
            <a:endParaRPr b="1" sz="1300">
              <a:solidFill>
                <a:schemeClr val="lt1"/>
              </a:solidFill>
              <a:latin typeface="Calibri"/>
              <a:ea typeface="Calibri"/>
              <a:cs typeface="Calibri"/>
              <a:sym typeface="Calibri"/>
            </a:endParaRPr>
          </a:p>
        </p:txBody>
      </p:sp>
      <p:sp>
        <p:nvSpPr>
          <p:cNvPr id="68" name="Google Shape;68;p15"/>
          <p:cNvSpPr/>
          <p:nvPr/>
        </p:nvSpPr>
        <p:spPr>
          <a:xfrm>
            <a:off x="7508675" y="2401533"/>
            <a:ext cx="1557300" cy="1418700"/>
          </a:xfrm>
          <a:prstGeom prst="roundRect">
            <a:avLst>
              <a:gd fmla="val 16667" name="adj"/>
            </a:avLst>
          </a:prstGeom>
          <a:solidFill>
            <a:srgbClr val="FFFFFF"/>
          </a:solidFill>
          <a:ln cap="flat" cmpd="sng" w="9525">
            <a:solidFill>
              <a:srgbClr val="595959"/>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a:p>
        </p:txBody>
      </p:sp>
      <p:sp>
        <p:nvSpPr>
          <p:cNvPr id="69" name="Google Shape;69;p15"/>
          <p:cNvSpPr txBox="1"/>
          <p:nvPr/>
        </p:nvSpPr>
        <p:spPr>
          <a:xfrm>
            <a:off x="7596989" y="2343150"/>
            <a:ext cx="1468800" cy="4155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sz="1500">
                <a:solidFill>
                  <a:srgbClr val="000000"/>
                </a:solidFill>
              </a:rPr>
              <a:t>Sermon Notes:</a:t>
            </a:r>
            <a:endParaRPr sz="1500">
              <a:solidFill>
                <a:srgbClr val="000000"/>
              </a:solidFill>
            </a:endParaRPr>
          </a:p>
        </p:txBody>
      </p:sp>
      <p:sp>
        <p:nvSpPr>
          <p:cNvPr id="70" name="Google Shape;70;p15"/>
          <p:cNvSpPr txBox="1"/>
          <p:nvPr/>
        </p:nvSpPr>
        <p:spPr>
          <a:xfrm>
            <a:off x="41975" y="3899100"/>
            <a:ext cx="9144000" cy="5850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3200"/>
              <a:buFont typeface="Arial"/>
              <a:buNone/>
            </a:pPr>
            <a:r>
              <a:rPr b="0" i="0" lang="en" sz="3200" u="none" cap="none" strike="noStrike">
                <a:solidFill>
                  <a:srgbClr val="FFFFFF"/>
                </a:solidFill>
                <a:latin typeface="Arial"/>
                <a:ea typeface="Arial"/>
                <a:cs typeface="Arial"/>
                <a:sym typeface="Arial"/>
              </a:rPr>
              <a:t>His Way Baptist Church</a:t>
            </a:r>
            <a:endParaRPr b="0" i="0" sz="1400" u="none" cap="none" strike="noStrike">
              <a:solidFill>
                <a:srgbClr val="000000"/>
              </a:solidFill>
              <a:latin typeface="Arial"/>
              <a:ea typeface="Arial"/>
              <a:cs typeface="Arial"/>
              <a:sym typeface="Arial"/>
            </a:endParaRPr>
          </a:p>
        </p:txBody>
      </p:sp>
      <p:sp>
        <p:nvSpPr>
          <p:cNvPr id="71" name="Google Shape;71;p15"/>
          <p:cNvSpPr txBox="1"/>
          <p:nvPr/>
        </p:nvSpPr>
        <p:spPr>
          <a:xfrm>
            <a:off x="-1676400" y="4409475"/>
            <a:ext cx="12192000" cy="1065000"/>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2400"/>
              <a:buFont typeface="Arial"/>
              <a:buNone/>
            </a:pPr>
            <a:r>
              <a:rPr b="0" i="0" lang="en" sz="2100" u="none" cap="none" strike="noStrike">
                <a:solidFill>
                  <a:srgbClr val="FFFFFF"/>
                </a:solidFill>
                <a:latin typeface="Arial"/>
                <a:ea typeface="Arial"/>
                <a:cs typeface="Arial"/>
                <a:sym typeface="Arial"/>
              </a:rPr>
              <a:t> Keith Desso Douglas, Executive Pastor  - Derrick Keith Douglas, Pastor</a:t>
            </a:r>
            <a:endParaRPr b="0" i="0" sz="1100" u="none" cap="none" strike="noStrike">
              <a:solidFill>
                <a:srgbClr val="000000"/>
              </a:solidFill>
              <a:latin typeface="Arial"/>
              <a:ea typeface="Arial"/>
              <a:cs typeface="Arial"/>
              <a:sym typeface="Arial"/>
            </a:endParaRPr>
          </a:p>
        </p:txBody>
      </p:sp>
      <p:sp>
        <p:nvSpPr>
          <p:cNvPr id="72" name="Google Shape;72;p15"/>
          <p:cNvSpPr txBox="1"/>
          <p:nvPr/>
        </p:nvSpPr>
        <p:spPr>
          <a:xfrm>
            <a:off x="2361936" y="4804653"/>
            <a:ext cx="6249000" cy="4155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800"/>
              <a:buFont typeface="Arial"/>
              <a:buNone/>
            </a:pPr>
            <a:r>
              <a:rPr b="0" i="0" lang="en" sz="2100" u="none" cap="none" strike="noStrike">
                <a:solidFill>
                  <a:srgbClr val="FFFFFF"/>
                </a:solidFill>
                <a:latin typeface="Arial"/>
                <a:ea typeface="Arial"/>
                <a:cs typeface="Arial"/>
                <a:sym typeface="Arial"/>
              </a:rPr>
              <a:t>1818 Esther St.  Houston, T</a:t>
            </a:r>
            <a:r>
              <a:rPr lang="en" sz="2100">
                <a:solidFill>
                  <a:srgbClr val="FFFFFF"/>
                </a:solidFill>
              </a:rPr>
              <a:t>X</a:t>
            </a:r>
            <a:r>
              <a:rPr b="0" i="0" lang="en" sz="2100" u="none" cap="none" strike="noStrike">
                <a:solidFill>
                  <a:srgbClr val="FFFFFF"/>
                </a:solidFill>
                <a:latin typeface="Arial"/>
                <a:ea typeface="Arial"/>
                <a:cs typeface="Arial"/>
                <a:sym typeface="Arial"/>
              </a:rPr>
              <a:t> 77088</a:t>
            </a:r>
            <a:endParaRPr b="0" i="0" sz="700" u="none" cap="none" strike="noStrike">
              <a:solidFill>
                <a:srgbClr val="000000"/>
              </a:solidFill>
              <a:latin typeface="Arial"/>
              <a:ea typeface="Arial"/>
              <a:cs typeface="Arial"/>
              <a:sym typeface="Arial"/>
            </a:endParaRPr>
          </a:p>
        </p:txBody>
      </p:sp>
      <p:pic>
        <p:nvPicPr>
          <p:cNvPr id="73" name="Google Shape;73;p15" title="Week3-PowerofPrayer-QR-code.png"/>
          <p:cNvPicPr preferRelativeResize="0"/>
          <p:nvPr/>
        </p:nvPicPr>
        <p:blipFill>
          <a:blip r:embed="rId3">
            <a:alphaModFix/>
          </a:blip>
          <a:stretch>
            <a:fillRect/>
          </a:stretch>
        </p:blipFill>
        <p:spPr>
          <a:xfrm>
            <a:off x="7762798" y="2665775"/>
            <a:ext cx="1065000" cy="1065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6"/>
          <p:cNvSpPr/>
          <p:nvPr/>
        </p:nvSpPr>
        <p:spPr>
          <a:xfrm>
            <a:off x="47842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457200" rtl="0" algn="l">
              <a:lnSpc>
                <a:spcPct val="115000"/>
              </a:lnSpc>
              <a:spcBef>
                <a:spcPts val="0"/>
              </a:spcBef>
              <a:spcAft>
                <a:spcPts val="1000"/>
              </a:spcAft>
              <a:buClr>
                <a:schemeClr val="dk1"/>
              </a:buClr>
              <a:buSzPts val="1100"/>
              <a:buFont typeface="Arial"/>
              <a:buNone/>
            </a:pPr>
            <a:r>
              <a:t/>
            </a:r>
            <a:endParaRPr sz="1500">
              <a:solidFill>
                <a:schemeClr val="lt1"/>
              </a:solidFill>
              <a:latin typeface="Cambria"/>
              <a:ea typeface="Cambria"/>
              <a:cs typeface="Cambria"/>
              <a:sym typeface="Cambria"/>
            </a:endParaRPr>
          </a:p>
        </p:txBody>
      </p:sp>
      <p:sp>
        <p:nvSpPr>
          <p:cNvPr id="79" name="Google Shape;79;p16"/>
          <p:cNvSpPr txBox="1"/>
          <p:nvPr/>
        </p:nvSpPr>
        <p:spPr>
          <a:xfrm>
            <a:off x="547574" y="3162300"/>
            <a:ext cx="8124000" cy="492600"/>
          </a:xfrm>
          <a:prstGeom prst="rect">
            <a:avLst/>
          </a:prstGeom>
          <a:noFill/>
          <a:ln>
            <a:noFill/>
          </a:ln>
        </p:spPr>
        <p:txBody>
          <a:bodyPr anchorCtr="0" anchor="t" bIns="91425" lIns="91425" spcFirstLastPara="1" rIns="91425" wrap="square" tIns="91425">
            <a:spAutoFit/>
          </a:bodyPr>
          <a:lstStyle/>
          <a:p>
            <a:pPr indent="-298450" lvl="0" marL="457200" rtl="0" algn="l">
              <a:lnSpc>
                <a:spcPct val="115000"/>
              </a:lnSpc>
              <a:spcBef>
                <a:spcPts val="1200"/>
              </a:spcBef>
              <a:spcAft>
                <a:spcPts val="0"/>
              </a:spcAft>
              <a:buClr>
                <a:schemeClr val="dk1"/>
              </a:buClr>
              <a:buSzPts val="1100"/>
              <a:buChar char="●"/>
            </a:pPr>
            <a:r>
              <a:rPr lang="en" sz="2000">
                <a:solidFill>
                  <a:srgbClr val="0E0E0E"/>
                </a:solidFill>
              </a:rPr>
              <a:t>God moves beyond __________ limitations.</a:t>
            </a:r>
            <a:endParaRPr sz="2000">
              <a:solidFill>
                <a:srgbClr val="0E0E0E"/>
              </a:solidFill>
            </a:endParaRPr>
          </a:p>
        </p:txBody>
      </p:sp>
      <p:sp>
        <p:nvSpPr>
          <p:cNvPr id="80" name="Google Shape;80;p16"/>
          <p:cNvSpPr txBox="1"/>
          <p:nvPr/>
        </p:nvSpPr>
        <p:spPr>
          <a:xfrm>
            <a:off x="930219" y="1669662"/>
            <a:ext cx="7780200" cy="585000"/>
          </a:xfrm>
          <a:prstGeom prst="rect">
            <a:avLst/>
          </a:prstGeom>
          <a:noFill/>
          <a:ln>
            <a:noFill/>
          </a:ln>
        </p:spPr>
        <p:txBody>
          <a:bodyPr anchorCtr="0" anchor="t" bIns="45700" lIns="91425" spcFirstLastPara="1" rIns="91425" wrap="square" tIns="45700">
            <a:spAutoFit/>
          </a:bodyPr>
          <a:lstStyle/>
          <a:p>
            <a:pPr indent="-431800" lvl="0" marL="457200" rtl="0" algn="l">
              <a:lnSpc>
                <a:spcPct val="115000"/>
              </a:lnSpc>
              <a:spcBef>
                <a:spcPts val="1400"/>
              </a:spcBef>
              <a:spcAft>
                <a:spcPts val="0"/>
              </a:spcAft>
              <a:buClr>
                <a:schemeClr val="dk1"/>
              </a:buClr>
              <a:buSzPts val="3200"/>
              <a:buFont typeface="Calibri"/>
              <a:buAutoNum type="arabicPeriod"/>
            </a:pPr>
            <a:r>
              <a:rPr b="1" i="1" lang="en" sz="3200">
                <a:solidFill>
                  <a:schemeClr val="dk1"/>
                </a:solidFill>
              </a:rPr>
              <a:t>Prayer Invites _____</a:t>
            </a:r>
            <a:r>
              <a:rPr b="1" i="1" lang="en" sz="3200">
                <a:solidFill>
                  <a:schemeClr val="dk1"/>
                </a:solidFill>
              </a:rPr>
              <a:t>_</a:t>
            </a:r>
            <a:r>
              <a:rPr b="1" i="1" lang="en" sz="3200">
                <a:solidFill>
                  <a:schemeClr val="dk1"/>
                </a:solidFill>
              </a:rPr>
              <a:t>  ___________</a:t>
            </a:r>
            <a:endParaRPr b="1" i="1" sz="3200">
              <a:solidFill>
                <a:srgbClr val="0E0E0E"/>
              </a:solidFill>
              <a:latin typeface="Calibri"/>
              <a:ea typeface="Calibri"/>
              <a:cs typeface="Calibri"/>
              <a:sym typeface="Calibri"/>
            </a:endParaRPr>
          </a:p>
        </p:txBody>
      </p:sp>
      <p:sp>
        <p:nvSpPr>
          <p:cNvPr id="81" name="Google Shape;81;p16"/>
          <p:cNvSpPr txBox="1"/>
          <p:nvPr/>
        </p:nvSpPr>
        <p:spPr>
          <a:xfrm>
            <a:off x="3394775" y="3162300"/>
            <a:ext cx="1278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physical</a:t>
            </a:r>
            <a:endParaRPr b="1" i="0" sz="2000" u="none" cap="none" strike="noStrike">
              <a:solidFill>
                <a:schemeClr val="dk1"/>
              </a:solidFill>
              <a:latin typeface="Arial"/>
              <a:ea typeface="Arial"/>
              <a:cs typeface="Arial"/>
              <a:sym typeface="Arial"/>
            </a:endParaRPr>
          </a:p>
        </p:txBody>
      </p:sp>
      <p:sp>
        <p:nvSpPr>
          <p:cNvPr id="82" name="Google Shape;82;p16"/>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Power of Prayer</a:t>
            </a:r>
            <a:endParaRPr b="1" sz="2000">
              <a:solidFill>
                <a:schemeClr val="dk1"/>
              </a:solidFill>
              <a:latin typeface="Calibri"/>
              <a:ea typeface="Calibri"/>
              <a:cs typeface="Calibri"/>
              <a:sym typeface="Calibri"/>
            </a:endParaRPr>
          </a:p>
        </p:txBody>
      </p:sp>
      <p:sp>
        <p:nvSpPr>
          <p:cNvPr id="83" name="Google Shape;83;p16"/>
          <p:cNvSpPr txBox="1"/>
          <p:nvPr/>
        </p:nvSpPr>
        <p:spPr>
          <a:xfrm>
            <a:off x="7018125" y="1201850"/>
            <a:ext cx="16986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000">
                <a:solidFill>
                  <a:schemeClr val="dk1"/>
                </a:solidFill>
                <a:latin typeface="Calibri"/>
                <a:ea typeface="Calibri"/>
                <a:cs typeface="Calibri"/>
                <a:sym typeface="Calibri"/>
              </a:rPr>
              <a:t>Acts 12: 1 - 17</a:t>
            </a:r>
            <a:endParaRPr b="1" sz="2000">
              <a:solidFill>
                <a:schemeClr val="dk1"/>
              </a:solidFill>
              <a:latin typeface="Calibri"/>
              <a:ea typeface="Calibri"/>
              <a:cs typeface="Calibri"/>
              <a:sym typeface="Calibri"/>
            </a:endParaRPr>
          </a:p>
        </p:txBody>
      </p:sp>
      <p:sp>
        <p:nvSpPr>
          <p:cNvPr id="84" name="Google Shape;84;p16"/>
          <p:cNvSpPr txBox="1"/>
          <p:nvPr/>
        </p:nvSpPr>
        <p:spPr>
          <a:xfrm>
            <a:off x="557175" y="3953725"/>
            <a:ext cx="7578000" cy="492600"/>
          </a:xfrm>
          <a:prstGeom prst="rect">
            <a:avLst/>
          </a:prstGeom>
          <a:noFill/>
          <a:ln>
            <a:noFill/>
          </a:ln>
        </p:spPr>
        <p:txBody>
          <a:bodyPr anchorCtr="0" anchor="t" bIns="91425" lIns="91425" spcFirstLastPara="1" rIns="91425" wrap="square" tIns="91425">
            <a:spAutoFit/>
          </a:bodyPr>
          <a:lstStyle/>
          <a:p>
            <a:pPr indent="-298450" lvl="0" marL="457200" rtl="0" algn="l">
              <a:lnSpc>
                <a:spcPct val="115000"/>
              </a:lnSpc>
              <a:spcBef>
                <a:spcPts val="1200"/>
              </a:spcBef>
              <a:spcAft>
                <a:spcPts val="0"/>
              </a:spcAft>
              <a:buClr>
                <a:schemeClr val="dk1"/>
              </a:buClr>
              <a:buSzPts val="1100"/>
              <a:buChar char="●"/>
            </a:pPr>
            <a:r>
              <a:rPr lang="en" sz="2000">
                <a:solidFill>
                  <a:srgbClr val="0E0E0E"/>
                </a:solidFill>
              </a:rPr>
              <a:t>When we pray, __________ gets involved.</a:t>
            </a:r>
            <a:endParaRPr sz="2000">
              <a:solidFill>
                <a:srgbClr val="0E0E0E"/>
              </a:solidFill>
            </a:endParaRPr>
          </a:p>
        </p:txBody>
      </p:sp>
      <p:sp>
        <p:nvSpPr>
          <p:cNvPr id="85" name="Google Shape;85;p16"/>
          <p:cNvSpPr txBox="1"/>
          <p:nvPr/>
        </p:nvSpPr>
        <p:spPr>
          <a:xfrm>
            <a:off x="2953000" y="3976050"/>
            <a:ext cx="1278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heaven </a:t>
            </a:r>
            <a:endParaRPr b="1" i="0" sz="2000" u="none" cap="none" strike="noStrike">
              <a:solidFill>
                <a:schemeClr val="dk1"/>
              </a:solidFill>
              <a:latin typeface="Arial"/>
              <a:ea typeface="Arial"/>
              <a:cs typeface="Arial"/>
              <a:sym typeface="Arial"/>
            </a:endParaRPr>
          </a:p>
        </p:txBody>
      </p:sp>
      <p:sp>
        <p:nvSpPr>
          <p:cNvPr id="86" name="Google Shape;86;p16"/>
          <p:cNvSpPr txBox="1"/>
          <p:nvPr/>
        </p:nvSpPr>
        <p:spPr>
          <a:xfrm>
            <a:off x="547574" y="2384275"/>
            <a:ext cx="7968000" cy="492600"/>
          </a:xfrm>
          <a:prstGeom prst="rect">
            <a:avLst/>
          </a:prstGeom>
          <a:noFill/>
          <a:ln>
            <a:noFill/>
          </a:ln>
        </p:spPr>
        <p:txBody>
          <a:bodyPr anchorCtr="0" anchor="t" bIns="91425" lIns="91425" spcFirstLastPara="1" rIns="91425" wrap="square" tIns="91425">
            <a:spAutoFit/>
          </a:bodyPr>
          <a:lstStyle/>
          <a:p>
            <a:pPr indent="-298450" lvl="0" marL="457200" rtl="0" algn="l">
              <a:lnSpc>
                <a:spcPct val="115000"/>
              </a:lnSpc>
              <a:spcBef>
                <a:spcPts val="1200"/>
              </a:spcBef>
              <a:spcAft>
                <a:spcPts val="0"/>
              </a:spcAft>
              <a:buClr>
                <a:schemeClr val="dk1"/>
              </a:buClr>
              <a:buSzPts val="1100"/>
              <a:buChar char="●"/>
            </a:pPr>
            <a:r>
              <a:rPr lang="en" sz="2000">
                <a:solidFill>
                  <a:srgbClr val="0E0E0E"/>
                </a:solidFill>
              </a:rPr>
              <a:t>Earnest prayer __________ heaven’s response.</a:t>
            </a:r>
            <a:endParaRPr sz="2000">
              <a:solidFill>
                <a:srgbClr val="0E0E0E"/>
              </a:solidFill>
            </a:endParaRPr>
          </a:p>
        </p:txBody>
      </p:sp>
      <p:sp>
        <p:nvSpPr>
          <p:cNvPr id="87" name="Google Shape;87;p16"/>
          <p:cNvSpPr txBox="1"/>
          <p:nvPr/>
        </p:nvSpPr>
        <p:spPr>
          <a:xfrm>
            <a:off x="4278475" y="1595850"/>
            <a:ext cx="15171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Divine</a:t>
            </a:r>
            <a:endParaRPr b="1" i="1" sz="3200" u="none" cap="none" strike="noStrike">
              <a:solidFill>
                <a:schemeClr val="dk1"/>
              </a:solidFill>
              <a:latin typeface="Calibri"/>
              <a:ea typeface="Calibri"/>
              <a:cs typeface="Calibri"/>
              <a:sym typeface="Calibri"/>
            </a:endParaRPr>
          </a:p>
        </p:txBody>
      </p:sp>
      <p:sp>
        <p:nvSpPr>
          <p:cNvPr id="88" name="Google Shape;88;p16"/>
          <p:cNvSpPr txBox="1"/>
          <p:nvPr/>
        </p:nvSpPr>
        <p:spPr>
          <a:xfrm>
            <a:off x="2930099" y="2375850"/>
            <a:ext cx="1422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activates</a:t>
            </a:r>
            <a:endParaRPr b="1" i="0" sz="2000" u="none" cap="none" strike="noStrike">
              <a:solidFill>
                <a:schemeClr val="dk1"/>
              </a:solidFill>
              <a:latin typeface="Arial"/>
              <a:ea typeface="Arial"/>
              <a:cs typeface="Arial"/>
              <a:sym typeface="Arial"/>
            </a:endParaRPr>
          </a:p>
        </p:txBody>
      </p:sp>
      <p:sp>
        <p:nvSpPr>
          <p:cNvPr id="89" name="Google Shape;89;p16"/>
          <p:cNvSpPr txBox="1"/>
          <p:nvPr/>
        </p:nvSpPr>
        <p:spPr>
          <a:xfrm>
            <a:off x="5878675" y="1595850"/>
            <a:ext cx="23859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Intervention</a:t>
            </a:r>
            <a:endParaRPr b="1" i="1" sz="32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7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85"/>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7"/>
          <p:cNvSpPr/>
          <p:nvPr/>
        </p:nvSpPr>
        <p:spPr>
          <a:xfrm>
            <a:off x="19967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Font typeface="Arial"/>
              <a:buNone/>
            </a:pPr>
            <a:r>
              <a:t/>
            </a:r>
            <a:endParaRPr b="0" i="0" sz="1400" u="none" cap="none" strike="noStrike">
              <a:solidFill>
                <a:srgbClr val="FFFFFF"/>
              </a:solidFill>
              <a:highlight>
                <a:srgbClr val="F3EDE0"/>
              </a:highlight>
              <a:latin typeface="Arial"/>
              <a:ea typeface="Arial"/>
              <a:cs typeface="Arial"/>
              <a:sym typeface="Arial"/>
            </a:endParaRPr>
          </a:p>
        </p:txBody>
      </p:sp>
      <p:sp>
        <p:nvSpPr>
          <p:cNvPr id="95" name="Google Shape;95;p17"/>
          <p:cNvSpPr txBox="1"/>
          <p:nvPr/>
        </p:nvSpPr>
        <p:spPr>
          <a:xfrm>
            <a:off x="396825" y="2513842"/>
            <a:ext cx="8083500" cy="492600"/>
          </a:xfrm>
          <a:prstGeom prst="rect">
            <a:avLst/>
          </a:prstGeom>
          <a:noFill/>
          <a:ln>
            <a:noFill/>
          </a:ln>
        </p:spPr>
        <p:txBody>
          <a:bodyPr anchorCtr="0" anchor="t" bIns="91425" lIns="91425" spcFirstLastPara="1" rIns="91425" wrap="square" tIns="91425">
            <a:spAutoFit/>
          </a:bodyPr>
          <a:lstStyle/>
          <a:p>
            <a:pPr indent="-298450" lvl="0" marL="457200" rtl="0" algn="l">
              <a:lnSpc>
                <a:spcPct val="115000"/>
              </a:lnSpc>
              <a:spcBef>
                <a:spcPts val="1200"/>
              </a:spcBef>
              <a:spcAft>
                <a:spcPts val="0"/>
              </a:spcAft>
              <a:buClr>
                <a:schemeClr val="dk1"/>
              </a:buClr>
              <a:buSzPts val="1100"/>
              <a:buChar char="●"/>
            </a:pPr>
            <a:r>
              <a:rPr lang="en" sz="2000">
                <a:solidFill>
                  <a:srgbClr val="0E0E0E"/>
                </a:solidFill>
              </a:rPr>
              <a:t>Unified prayer builds __</a:t>
            </a:r>
            <a:r>
              <a:rPr lang="en" sz="2000">
                <a:solidFill>
                  <a:srgbClr val="0E0E0E"/>
                </a:solidFill>
              </a:rPr>
              <a:t>__</a:t>
            </a:r>
            <a:r>
              <a:rPr lang="en" sz="2000">
                <a:solidFill>
                  <a:srgbClr val="0E0E0E"/>
                </a:solidFill>
              </a:rPr>
              <a:t>________.</a:t>
            </a:r>
            <a:endParaRPr sz="2000">
              <a:solidFill>
                <a:srgbClr val="0E0E0E"/>
              </a:solidFill>
            </a:endParaRPr>
          </a:p>
        </p:txBody>
      </p:sp>
      <p:sp>
        <p:nvSpPr>
          <p:cNvPr id="96" name="Google Shape;96;p17"/>
          <p:cNvSpPr txBox="1"/>
          <p:nvPr/>
        </p:nvSpPr>
        <p:spPr>
          <a:xfrm>
            <a:off x="549219" y="1745862"/>
            <a:ext cx="7780200" cy="5850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1400"/>
              </a:spcBef>
              <a:spcAft>
                <a:spcPts val="400"/>
              </a:spcAft>
              <a:buNone/>
            </a:pPr>
            <a:r>
              <a:rPr b="1" i="1" lang="en" sz="3200">
                <a:solidFill>
                  <a:schemeClr val="dk1"/>
                </a:solidFill>
                <a:latin typeface="Calibri"/>
                <a:ea typeface="Calibri"/>
                <a:cs typeface="Calibri"/>
                <a:sym typeface="Calibri"/>
              </a:rPr>
              <a:t>2. </a:t>
            </a:r>
            <a:r>
              <a:rPr b="1" i="1" lang="en" sz="3200">
                <a:solidFill>
                  <a:srgbClr val="0E0E0E"/>
                </a:solidFill>
                <a:latin typeface="Calibri"/>
                <a:ea typeface="Calibri"/>
                <a:cs typeface="Calibri"/>
                <a:sym typeface="Calibri"/>
              </a:rPr>
              <a:t>Prayer Strengthens the  __________</a:t>
            </a:r>
            <a:endParaRPr b="1" i="1" sz="2800">
              <a:solidFill>
                <a:schemeClr val="dk1"/>
              </a:solidFill>
              <a:latin typeface="Calibri"/>
              <a:ea typeface="Calibri"/>
              <a:cs typeface="Calibri"/>
              <a:sym typeface="Calibri"/>
            </a:endParaRPr>
          </a:p>
        </p:txBody>
      </p:sp>
      <p:sp>
        <p:nvSpPr>
          <p:cNvPr id="97" name="Google Shape;97;p17"/>
          <p:cNvSpPr txBox="1"/>
          <p:nvPr/>
        </p:nvSpPr>
        <p:spPr>
          <a:xfrm>
            <a:off x="5301000" y="1718487"/>
            <a:ext cx="19305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Church</a:t>
            </a:r>
            <a:endParaRPr b="1" i="1" sz="3200" u="none" cap="none" strike="noStrike">
              <a:solidFill>
                <a:schemeClr val="dk1"/>
              </a:solidFill>
              <a:latin typeface="Calibri"/>
              <a:ea typeface="Calibri"/>
              <a:cs typeface="Calibri"/>
              <a:sym typeface="Calibri"/>
            </a:endParaRPr>
          </a:p>
        </p:txBody>
      </p:sp>
      <p:sp>
        <p:nvSpPr>
          <p:cNvPr id="98" name="Google Shape;98;p17"/>
          <p:cNvSpPr txBox="1"/>
          <p:nvPr/>
        </p:nvSpPr>
        <p:spPr>
          <a:xfrm>
            <a:off x="396825" y="3287250"/>
            <a:ext cx="8011200" cy="492600"/>
          </a:xfrm>
          <a:prstGeom prst="rect">
            <a:avLst/>
          </a:prstGeom>
          <a:noFill/>
          <a:ln>
            <a:noFill/>
          </a:ln>
        </p:spPr>
        <p:txBody>
          <a:bodyPr anchorCtr="0" anchor="t" bIns="91425" lIns="91425" spcFirstLastPara="1" rIns="91425" wrap="square" tIns="91425">
            <a:spAutoFit/>
          </a:bodyPr>
          <a:lstStyle/>
          <a:p>
            <a:pPr indent="-298450" lvl="0" marL="457200" rtl="0" algn="l">
              <a:lnSpc>
                <a:spcPct val="115000"/>
              </a:lnSpc>
              <a:spcBef>
                <a:spcPts val="1200"/>
              </a:spcBef>
              <a:spcAft>
                <a:spcPts val="0"/>
              </a:spcAft>
              <a:buClr>
                <a:schemeClr val="dk1"/>
              </a:buClr>
              <a:buSzPts val="1100"/>
              <a:buChar char="●"/>
            </a:pPr>
            <a:r>
              <a:rPr lang="en" sz="2000">
                <a:solidFill>
                  <a:srgbClr val="0E0E0E"/>
                </a:solidFill>
              </a:rPr>
              <a:t>Shared prayer builds shared __________.</a:t>
            </a:r>
            <a:endParaRPr sz="2000">
              <a:solidFill>
                <a:srgbClr val="0E0E0E"/>
              </a:solidFill>
            </a:endParaRPr>
          </a:p>
        </p:txBody>
      </p:sp>
      <p:sp>
        <p:nvSpPr>
          <p:cNvPr id="99" name="Google Shape;99;p17"/>
          <p:cNvSpPr txBox="1"/>
          <p:nvPr/>
        </p:nvSpPr>
        <p:spPr>
          <a:xfrm>
            <a:off x="4323300" y="3292925"/>
            <a:ext cx="8064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faith</a:t>
            </a:r>
            <a:endParaRPr b="1" i="0" sz="2000" u="none" cap="none" strike="noStrike">
              <a:solidFill>
                <a:schemeClr val="dk1"/>
              </a:solidFill>
              <a:latin typeface="Arial"/>
              <a:ea typeface="Arial"/>
              <a:cs typeface="Arial"/>
              <a:sym typeface="Arial"/>
            </a:endParaRPr>
          </a:p>
        </p:txBody>
      </p:sp>
      <p:sp>
        <p:nvSpPr>
          <p:cNvPr id="100" name="Google Shape;100;p17"/>
          <p:cNvSpPr txBox="1"/>
          <p:nvPr/>
        </p:nvSpPr>
        <p:spPr>
          <a:xfrm>
            <a:off x="396825" y="3973975"/>
            <a:ext cx="7830900" cy="492600"/>
          </a:xfrm>
          <a:prstGeom prst="rect">
            <a:avLst/>
          </a:prstGeom>
          <a:noFill/>
          <a:ln>
            <a:noFill/>
          </a:ln>
        </p:spPr>
        <p:txBody>
          <a:bodyPr anchorCtr="0" anchor="t" bIns="91425" lIns="91425" spcFirstLastPara="1" rIns="91425" wrap="square" tIns="91425">
            <a:spAutoFit/>
          </a:bodyPr>
          <a:lstStyle/>
          <a:p>
            <a:pPr indent="-298450" lvl="0" marL="457200" rtl="0" algn="l">
              <a:lnSpc>
                <a:spcPct val="115000"/>
              </a:lnSpc>
              <a:spcBef>
                <a:spcPts val="1200"/>
              </a:spcBef>
              <a:spcAft>
                <a:spcPts val="0"/>
              </a:spcAft>
              <a:buClr>
                <a:schemeClr val="dk1"/>
              </a:buClr>
              <a:buSzPts val="1100"/>
              <a:buChar char="●"/>
            </a:pPr>
            <a:r>
              <a:rPr lang="en" sz="2000">
                <a:solidFill>
                  <a:srgbClr val="0E0E0E"/>
                </a:solidFill>
              </a:rPr>
              <a:t>Prayer sustains the church during __________.</a:t>
            </a:r>
            <a:endParaRPr sz="2000">
              <a:solidFill>
                <a:srgbClr val="0E0E0E"/>
              </a:solidFill>
            </a:endParaRPr>
          </a:p>
        </p:txBody>
      </p:sp>
      <p:sp>
        <p:nvSpPr>
          <p:cNvPr id="101" name="Google Shape;101;p17"/>
          <p:cNvSpPr txBox="1"/>
          <p:nvPr/>
        </p:nvSpPr>
        <p:spPr>
          <a:xfrm>
            <a:off x="4955968" y="3986503"/>
            <a:ext cx="15066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crisis</a:t>
            </a:r>
            <a:endParaRPr b="1" i="0" sz="2000" u="none" cap="none" strike="noStrike">
              <a:solidFill>
                <a:schemeClr val="dk1"/>
              </a:solidFill>
              <a:latin typeface="Arial"/>
              <a:ea typeface="Arial"/>
              <a:cs typeface="Arial"/>
              <a:sym typeface="Arial"/>
            </a:endParaRPr>
          </a:p>
        </p:txBody>
      </p:sp>
      <p:sp>
        <p:nvSpPr>
          <p:cNvPr id="102" name="Google Shape;102;p17"/>
          <p:cNvSpPr txBox="1"/>
          <p:nvPr/>
        </p:nvSpPr>
        <p:spPr>
          <a:xfrm>
            <a:off x="3376775" y="2520725"/>
            <a:ext cx="16200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community</a:t>
            </a:r>
            <a:endParaRPr b="1" i="0" sz="2000" u="none" cap="none" strike="noStrike">
              <a:solidFill>
                <a:schemeClr val="dk1"/>
              </a:solidFill>
              <a:latin typeface="Arial"/>
              <a:ea typeface="Arial"/>
              <a:cs typeface="Arial"/>
              <a:sym typeface="Arial"/>
            </a:endParaRPr>
          </a:p>
        </p:txBody>
      </p:sp>
      <p:sp>
        <p:nvSpPr>
          <p:cNvPr id="103" name="Google Shape;103;p17"/>
          <p:cNvSpPr txBox="1"/>
          <p:nvPr/>
        </p:nvSpPr>
        <p:spPr>
          <a:xfrm>
            <a:off x="1862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Power of Prayer</a:t>
            </a:r>
            <a:endParaRPr b="1" sz="2000">
              <a:solidFill>
                <a:schemeClr val="dk1"/>
              </a:solidFill>
              <a:latin typeface="Calibri"/>
              <a:ea typeface="Calibri"/>
              <a:cs typeface="Calibri"/>
              <a:sym typeface="Calibri"/>
            </a:endParaRPr>
          </a:p>
        </p:txBody>
      </p:sp>
      <p:sp>
        <p:nvSpPr>
          <p:cNvPr id="104" name="Google Shape;104;p17"/>
          <p:cNvSpPr txBox="1"/>
          <p:nvPr/>
        </p:nvSpPr>
        <p:spPr>
          <a:xfrm>
            <a:off x="6713325" y="1201850"/>
            <a:ext cx="16986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000">
                <a:solidFill>
                  <a:schemeClr val="dk1"/>
                </a:solidFill>
                <a:latin typeface="Calibri"/>
                <a:ea typeface="Calibri"/>
                <a:cs typeface="Calibri"/>
                <a:sym typeface="Calibri"/>
              </a:rPr>
              <a:t>Acts 12: 1 - 17</a:t>
            </a:r>
            <a:endParaRPr b="1" sz="2000">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7"/>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8"/>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99"/>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8"/>
          <p:cNvSpPr/>
          <p:nvPr/>
        </p:nvSpPr>
        <p:spPr>
          <a:xfrm>
            <a:off x="478425" y="1287042"/>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10" name="Google Shape;110;p18"/>
          <p:cNvSpPr txBox="1"/>
          <p:nvPr/>
        </p:nvSpPr>
        <p:spPr>
          <a:xfrm>
            <a:off x="266225" y="2482400"/>
            <a:ext cx="7836900" cy="492600"/>
          </a:xfrm>
          <a:prstGeom prst="rect">
            <a:avLst/>
          </a:prstGeom>
          <a:noFill/>
          <a:ln>
            <a:noFill/>
          </a:ln>
        </p:spPr>
        <p:txBody>
          <a:bodyPr anchorCtr="0" anchor="t" bIns="91425" lIns="91425" spcFirstLastPara="1" rIns="91425" wrap="square" tIns="91425">
            <a:spAutoFit/>
          </a:bodyPr>
          <a:lstStyle/>
          <a:p>
            <a:pPr indent="-298450" lvl="0" marL="914400" rtl="0" algn="l">
              <a:lnSpc>
                <a:spcPct val="115000"/>
              </a:lnSpc>
              <a:spcBef>
                <a:spcPts val="1200"/>
              </a:spcBef>
              <a:spcAft>
                <a:spcPts val="0"/>
              </a:spcAft>
              <a:buClr>
                <a:schemeClr val="dk1"/>
              </a:buClr>
              <a:buSzPts val="1100"/>
              <a:buChar char="●"/>
            </a:pPr>
            <a:r>
              <a:rPr lang="en" sz="2000">
                <a:solidFill>
                  <a:srgbClr val="0E0E0E"/>
                </a:solidFill>
              </a:rPr>
              <a:t>God’s __________ is greater than any threat.</a:t>
            </a:r>
            <a:endParaRPr sz="2000">
              <a:solidFill>
                <a:srgbClr val="0E0E0E"/>
              </a:solidFill>
            </a:endParaRPr>
          </a:p>
        </p:txBody>
      </p:sp>
      <p:sp>
        <p:nvSpPr>
          <p:cNvPr id="111" name="Google Shape;111;p18"/>
          <p:cNvSpPr txBox="1"/>
          <p:nvPr/>
        </p:nvSpPr>
        <p:spPr>
          <a:xfrm>
            <a:off x="110000" y="1745850"/>
            <a:ext cx="8534700" cy="507900"/>
          </a:xfrm>
          <a:prstGeom prst="rect">
            <a:avLst/>
          </a:prstGeom>
          <a:noFill/>
          <a:ln>
            <a:noFill/>
          </a:ln>
        </p:spPr>
        <p:txBody>
          <a:bodyPr anchorCtr="0" anchor="t" bIns="45700" lIns="91425" spcFirstLastPara="1" rIns="91425" wrap="square" tIns="45700">
            <a:spAutoFit/>
          </a:bodyPr>
          <a:lstStyle/>
          <a:p>
            <a:pPr indent="0" lvl="0" marL="457200" rtl="0" algn="l">
              <a:lnSpc>
                <a:spcPct val="115000"/>
              </a:lnSpc>
              <a:spcBef>
                <a:spcPts val="1000"/>
              </a:spcBef>
              <a:spcAft>
                <a:spcPts val="0"/>
              </a:spcAft>
              <a:buNone/>
            </a:pPr>
            <a:r>
              <a:rPr b="1" i="1" lang="en" sz="2700">
                <a:solidFill>
                  <a:schemeClr val="dk1"/>
                </a:solidFill>
                <a:latin typeface="Calibri"/>
                <a:ea typeface="Calibri"/>
                <a:cs typeface="Calibri"/>
                <a:sym typeface="Calibri"/>
              </a:rPr>
              <a:t>3. </a:t>
            </a:r>
            <a:r>
              <a:rPr b="1" i="1" lang="en" sz="2700">
                <a:solidFill>
                  <a:schemeClr val="dk1"/>
                </a:solidFill>
              </a:rPr>
              <a:t>Prayer Reveals God’s _______ and _________</a:t>
            </a:r>
            <a:endParaRPr b="1" i="1" sz="2700">
              <a:solidFill>
                <a:srgbClr val="0E0E0E"/>
              </a:solidFill>
              <a:latin typeface="Calibri"/>
              <a:ea typeface="Calibri"/>
              <a:cs typeface="Calibri"/>
              <a:sym typeface="Calibri"/>
            </a:endParaRPr>
          </a:p>
        </p:txBody>
      </p:sp>
      <p:sp>
        <p:nvSpPr>
          <p:cNvPr id="112" name="Google Shape;112;p18"/>
          <p:cNvSpPr txBox="1"/>
          <p:nvPr/>
        </p:nvSpPr>
        <p:spPr>
          <a:xfrm>
            <a:off x="4693596" y="1635200"/>
            <a:ext cx="13908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Power</a:t>
            </a:r>
            <a:endParaRPr b="1" i="1" sz="3200" u="none" cap="none" strike="noStrike">
              <a:solidFill>
                <a:schemeClr val="dk1"/>
              </a:solidFill>
              <a:latin typeface="Calibri"/>
              <a:ea typeface="Calibri"/>
              <a:cs typeface="Calibri"/>
              <a:sym typeface="Calibri"/>
            </a:endParaRPr>
          </a:p>
        </p:txBody>
      </p:sp>
      <p:sp>
        <p:nvSpPr>
          <p:cNvPr id="113" name="Google Shape;113;p18"/>
          <p:cNvSpPr txBox="1"/>
          <p:nvPr/>
        </p:nvSpPr>
        <p:spPr>
          <a:xfrm>
            <a:off x="2066823" y="2482400"/>
            <a:ext cx="15147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power</a:t>
            </a:r>
            <a:endParaRPr b="1" i="0" sz="2000" u="none" cap="none" strike="noStrike">
              <a:solidFill>
                <a:schemeClr val="dk1"/>
              </a:solidFill>
              <a:latin typeface="Arial"/>
              <a:ea typeface="Arial"/>
              <a:cs typeface="Arial"/>
              <a:sym typeface="Arial"/>
            </a:endParaRPr>
          </a:p>
        </p:txBody>
      </p:sp>
      <p:sp>
        <p:nvSpPr>
          <p:cNvPr id="114" name="Google Shape;114;p18"/>
          <p:cNvSpPr txBox="1"/>
          <p:nvPr/>
        </p:nvSpPr>
        <p:spPr>
          <a:xfrm>
            <a:off x="701625" y="3339800"/>
            <a:ext cx="8011200" cy="492600"/>
          </a:xfrm>
          <a:prstGeom prst="rect">
            <a:avLst/>
          </a:prstGeom>
          <a:noFill/>
          <a:ln>
            <a:noFill/>
          </a:ln>
        </p:spPr>
        <p:txBody>
          <a:bodyPr anchorCtr="0" anchor="t" bIns="91425" lIns="91425" spcFirstLastPara="1" rIns="91425" wrap="square" tIns="91425">
            <a:spAutoFit/>
          </a:bodyPr>
          <a:lstStyle/>
          <a:p>
            <a:pPr indent="-298450" lvl="0" marL="457200" rtl="0" algn="l">
              <a:lnSpc>
                <a:spcPct val="115000"/>
              </a:lnSpc>
              <a:spcBef>
                <a:spcPts val="1200"/>
              </a:spcBef>
              <a:spcAft>
                <a:spcPts val="0"/>
              </a:spcAft>
              <a:buClr>
                <a:schemeClr val="dk1"/>
              </a:buClr>
              <a:buSzPts val="1100"/>
              <a:buChar char="●"/>
            </a:pPr>
            <a:r>
              <a:rPr lang="en" sz="2000">
                <a:solidFill>
                  <a:srgbClr val="0E0E0E"/>
                </a:solidFill>
              </a:rPr>
              <a:t>God’s __________ continues despite opposition.</a:t>
            </a:r>
            <a:endParaRPr sz="2000">
              <a:solidFill>
                <a:srgbClr val="0E0E0E"/>
              </a:solidFill>
            </a:endParaRPr>
          </a:p>
        </p:txBody>
      </p:sp>
      <p:sp>
        <p:nvSpPr>
          <p:cNvPr id="115" name="Google Shape;115;p18"/>
          <p:cNvSpPr txBox="1"/>
          <p:nvPr/>
        </p:nvSpPr>
        <p:spPr>
          <a:xfrm>
            <a:off x="1990625" y="3320600"/>
            <a:ext cx="16794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purpose</a:t>
            </a:r>
            <a:endParaRPr b="1" i="0" sz="2000" u="none" cap="none" strike="noStrike">
              <a:solidFill>
                <a:schemeClr val="dk1"/>
              </a:solidFill>
              <a:latin typeface="Arial"/>
              <a:ea typeface="Arial"/>
              <a:cs typeface="Arial"/>
              <a:sym typeface="Arial"/>
            </a:endParaRPr>
          </a:p>
        </p:txBody>
      </p:sp>
      <p:sp>
        <p:nvSpPr>
          <p:cNvPr id="116" name="Google Shape;116;p18"/>
          <p:cNvSpPr txBox="1"/>
          <p:nvPr/>
        </p:nvSpPr>
        <p:spPr>
          <a:xfrm>
            <a:off x="701625" y="4100950"/>
            <a:ext cx="7943100" cy="492600"/>
          </a:xfrm>
          <a:prstGeom prst="rect">
            <a:avLst/>
          </a:prstGeom>
          <a:noFill/>
          <a:ln>
            <a:noFill/>
          </a:ln>
        </p:spPr>
        <p:txBody>
          <a:bodyPr anchorCtr="0" anchor="t" bIns="91425" lIns="91425" spcFirstLastPara="1" rIns="91425" wrap="square" tIns="91425">
            <a:spAutoFit/>
          </a:bodyPr>
          <a:lstStyle/>
          <a:p>
            <a:pPr indent="-298450" lvl="0" marL="457200" rtl="0" algn="l">
              <a:lnSpc>
                <a:spcPct val="115000"/>
              </a:lnSpc>
              <a:spcBef>
                <a:spcPts val="1200"/>
              </a:spcBef>
              <a:spcAft>
                <a:spcPts val="0"/>
              </a:spcAft>
              <a:buClr>
                <a:schemeClr val="dk1"/>
              </a:buClr>
              <a:buSzPts val="1100"/>
              <a:buChar char="●"/>
            </a:pPr>
            <a:r>
              <a:rPr lang="en" sz="2000">
                <a:solidFill>
                  <a:srgbClr val="0E0E0E"/>
                </a:solidFill>
              </a:rPr>
              <a:t>Miracles build a __________ for others.</a:t>
            </a:r>
            <a:endParaRPr sz="2000">
              <a:solidFill>
                <a:srgbClr val="0E0E0E"/>
              </a:solidFill>
            </a:endParaRPr>
          </a:p>
        </p:txBody>
      </p:sp>
      <p:sp>
        <p:nvSpPr>
          <p:cNvPr id="117" name="Google Shape;117;p18"/>
          <p:cNvSpPr txBox="1"/>
          <p:nvPr/>
        </p:nvSpPr>
        <p:spPr>
          <a:xfrm>
            <a:off x="3144423" y="4115875"/>
            <a:ext cx="1631100" cy="4002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lang="en" sz="2000">
                <a:solidFill>
                  <a:schemeClr val="dk1"/>
                </a:solidFill>
              </a:rPr>
              <a:t>testimony</a:t>
            </a:r>
            <a:endParaRPr b="1" i="0" sz="2000" u="none" cap="none" strike="noStrike">
              <a:solidFill>
                <a:schemeClr val="dk1"/>
              </a:solidFill>
              <a:latin typeface="Arial"/>
              <a:ea typeface="Arial"/>
              <a:cs typeface="Arial"/>
              <a:sym typeface="Arial"/>
            </a:endParaRPr>
          </a:p>
        </p:txBody>
      </p:sp>
      <p:sp>
        <p:nvSpPr>
          <p:cNvPr id="118" name="Google Shape;118;p18"/>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Power of Prayer</a:t>
            </a:r>
            <a:endParaRPr b="1" sz="2000">
              <a:solidFill>
                <a:schemeClr val="dk1"/>
              </a:solidFill>
              <a:latin typeface="Calibri"/>
              <a:ea typeface="Calibri"/>
              <a:cs typeface="Calibri"/>
              <a:sym typeface="Calibri"/>
            </a:endParaRPr>
          </a:p>
        </p:txBody>
      </p:sp>
      <p:sp>
        <p:nvSpPr>
          <p:cNvPr id="119" name="Google Shape;119;p18"/>
          <p:cNvSpPr txBox="1"/>
          <p:nvPr/>
        </p:nvSpPr>
        <p:spPr>
          <a:xfrm>
            <a:off x="7018125" y="1201850"/>
            <a:ext cx="16986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000">
                <a:solidFill>
                  <a:schemeClr val="dk1"/>
                </a:solidFill>
                <a:latin typeface="Calibri"/>
                <a:ea typeface="Calibri"/>
                <a:cs typeface="Calibri"/>
                <a:sym typeface="Calibri"/>
              </a:rPr>
              <a:t>Acts 12: 1 - 17</a:t>
            </a:r>
            <a:endParaRPr b="1" sz="2000">
              <a:solidFill>
                <a:schemeClr val="dk1"/>
              </a:solidFill>
              <a:latin typeface="Calibri"/>
              <a:ea typeface="Calibri"/>
              <a:cs typeface="Calibri"/>
              <a:sym typeface="Calibri"/>
            </a:endParaRPr>
          </a:p>
        </p:txBody>
      </p:sp>
      <p:sp>
        <p:nvSpPr>
          <p:cNvPr id="120" name="Google Shape;120;p18"/>
          <p:cNvSpPr txBox="1"/>
          <p:nvPr/>
        </p:nvSpPr>
        <p:spPr>
          <a:xfrm>
            <a:off x="6827201" y="1635200"/>
            <a:ext cx="1817400" cy="585000"/>
          </a:xfrm>
          <a:prstGeom prst="rect">
            <a:avLst/>
          </a:prstGeom>
          <a:noFill/>
          <a:ln>
            <a:noFill/>
          </a:ln>
        </p:spPr>
        <p:txBody>
          <a:bodyPr anchorCtr="0" anchor="t" bIns="45700" lIns="91425" spcFirstLastPara="1" rIns="91425" wrap="square" tIns="45700">
            <a:spAutoFit/>
          </a:bodyPr>
          <a:lstStyle/>
          <a:p>
            <a:pPr indent="0" lvl="0" marL="0" rtl="0" algn="l">
              <a:spcBef>
                <a:spcPts val="0"/>
              </a:spcBef>
              <a:spcAft>
                <a:spcPts val="0"/>
              </a:spcAft>
              <a:buClr>
                <a:srgbClr val="000000"/>
              </a:buClr>
              <a:buFont typeface="Arial"/>
              <a:buNone/>
            </a:pPr>
            <a:r>
              <a:rPr b="1" i="1" lang="en" sz="3200">
                <a:solidFill>
                  <a:schemeClr val="dk1"/>
                </a:solidFill>
                <a:latin typeface="Calibri"/>
                <a:ea typeface="Calibri"/>
                <a:cs typeface="Calibri"/>
                <a:sym typeface="Calibri"/>
              </a:rPr>
              <a:t>Purpose</a:t>
            </a:r>
            <a:endParaRPr b="1" i="1" sz="3200" u="none" cap="none" strike="noStrike">
              <a:solidFill>
                <a:schemeClr val="dk1"/>
              </a:solidFill>
              <a:latin typeface="Calibri"/>
              <a:ea typeface="Calibri"/>
              <a:cs typeface="Calibri"/>
              <a:sym typeface="Calibri"/>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1"/>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2"/>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2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0"/>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3"/>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4"/>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5"/>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6"/>
                                        </p:tgtEl>
                                        <p:attrNameLst>
                                          <p:attrName>style.visibility</p:attrName>
                                        </p:attrNameLst>
                                      </p:cBhvr>
                                      <p:to>
                                        <p:strVal val="visible"/>
                                      </p:to>
                                    </p:set>
                                  </p:childTnLst>
                                </p:cTn>
                              </p:par>
                            </p:childTnLst>
                          </p:cTn>
                        </p:par>
                      </p:childTnLst>
                    </p:cTn>
                  </p:par>
                  <p:par>
                    <p:cTn fill="hold">
                      <p:stCondLst>
                        <p:cond delay="indefinite"/>
                      </p:stCondLst>
                      <p:childTnLst>
                        <p:par>
                          <p:cTn fill="hold">
                            <p:stCondLst>
                              <p:cond delay="0"/>
                            </p:stCondLst>
                            <p:childTnLst>
                              <p:par>
                                <p:cTn fill="hold" nodeType="clickEffect" presetClass="entr" presetID="1" presetSubtype="0">
                                  <p:stCondLst>
                                    <p:cond delay="0"/>
                                  </p:stCondLst>
                                  <p:childTnLst>
                                    <p:set>
                                      <p:cBhvr>
                                        <p:cTn dur="1" fill="hold">
                                          <p:stCondLst>
                                            <p:cond delay="0"/>
                                          </p:stCondLst>
                                        </p:cTn>
                                        <p:tgtEl>
                                          <p:spTgt spid="117"/>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19"/>
          <p:cNvSpPr/>
          <p:nvPr/>
        </p:nvSpPr>
        <p:spPr>
          <a:xfrm>
            <a:off x="478425" y="1278050"/>
            <a:ext cx="8226600" cy="3761700"/>
          </a:xfrm>
          <a:prstGeom prst="rect">
            <a:avLst/>
          </a:prstGeom>
          <a:solidFill>
            <a:srgbClr val="F3EDE0">
              <a:alpha val="76080"/>
            </a:srgbClr>
          </a:solidFill>
          <a:ln cap="flat" cmpd="sng" w="25400">
            <a:solidFill>
              <a:srgbClr val="082836"/>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None/>
            </a:pPr>
            <a:r>
              <a:t/>
            </a:r>
            <a:endParaRPr b="0" i="0" sz="1400" u="none" cap="none" strike="noStrike">
              <a:solidFill>
                <a:srgbClr val="FFFFFF"/>
              </a:solidFill>
              <a:latin typeface="Arial"/>
              <a:ea typeface="Arial"/>
              <a:cs typeface="Arial"/>
              <a:sym typeface="Arial"/>
            </a:endParaRPr>
          </a:p>
        </p:txBody>
      </p:sp>
      <p:sp>
        <p:nvSpPr>
          <p:cNvPr id="126" name="Google Shape;126;p19"/>
          <p:cNvSpPr txBox="1"/>
          <p:nvPr/>
        </p:nvSpPr>
        <p:spPr>
          <a:xfrm>
            <a:off x="478425" y="1974450"/>
            <a:ext cx="8226600" cy="1031400"/>
          </a:xfrm>
          <a:prstGeom prst="rect">
            <a:avLst/>
          </a:prstGeom>
          <a:noFill/>
          <a:ln>
            <a:noFill/>
          </a:ln>
        </p:spPr>
        <p:txBody>
          <a:bodyPr anchorCtr="0" anchor="t" bIns="45700" lIns="91425" spcFirstLastPara="1" rIns="91425" wrap="square" tIns="45700">
            <a:spAutoFit/>
          </a:bodyPr>
          <a:lstStyle/>
          <a:p>
            <a:pPr indent="0" lvl="0" marL="0" rtl="0" algn="ctr">
              <a:spcBef>
                <a:spcPts val="0"/>
              </a:spcBef>
              <a:spcAft>
                <a:spcPts val="0"/>
              </a:spcAft>
              <a:buSzPts val="7200"/>
              <a:buNone/>
            </a:pPr>
            <a:r>
              <a:rPr b="1" lang="en" sz="6100">
                <a:solidFill>
                  <a:schemeClr val="dk1"/>
                </a:solidFill>
              </a:rPr>
              <a:t>Weekly Challenge</a:t>
            </a:r>
            <a:endParaRPr sz="2100">
              <a:solidFill>
                <a:schemeClr val="dk1"/>
              </a:solidFill>
            </a:endParaRPr>
          </a:p>
        </p:txBody>
      </p:sp>
      <p:sp>
        <p:nvSpPr>
          <p:cNvPr id="127" name="Google Shape;127;p19"/>
          <p:cNvSpPr txBox="1"/>
          <p:nvPr/>
        </p:nvSpPr>
        <p:spPr>
          <a:xfrm>
            <a:off x="630825" y="3209650"/>
            <a:ext cx="7794900" cy="1725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0"/>
              </a:spcAft>
              <a:buClr>
                <a:schemeClr val="dk1"/>
              </a:buClr>
              <a:buSzPts val="1100"/>
              <a:buFont typeface="Arial"/>
              <a:buNone/>
            </a:pPr>
            <a:r>
              <a:rPr b="1" lang="en" sz="1800">
                <a:solidFill>
                  <a:schemeClr val="dk1"/>
                </a:solidFill>
              </a:rPr>
              <a:t>Reflect: </a:t>
            </a:r>
            <a:r>
              <a:rPr lang="en" sz="1800">
                <a:solidFill>
                  <a:schemeClr val="dk1"/>
                </a:solidFill>
              </a:rPr>
              <a:t>What attitudes do I bring into prayer—humility or pride?</a:t>
            </a:r>
            <a:endParaRPr sz="18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sz="1800">
                <a:solidFill>
                  <a:schemeClr val="dk1"/>
                </a:solidFill>
              </a:rPr>
              <a:t>Act: </a:t>
            </a:r>
            <a:r>
              <a:rPr lang="en" sz="1800">
                <a:solidFill>
                  <a:schemeClr val="dk1"/>
                </a:solidFill>
              </a:rPr>
              <a:t>Begin every prayer this week with confession and gratitude.</a:t>
            </a:r>
            <a:endParaRPr sz="1800">
              <a:solidFill>
                <a:schemeClr val="dk1"/>
              </a:solidFill>
            </a:endParaRPr>
          </a:p>
          <a:p>
            <a:pPr indent="0" lvl="0" marL="0" rtl="0" algn="l">
              <a:lnSpc>
                <a:spcPct val="115000"/>
              </a:lnSpc>
              <a:spcBef>
                <a:spcPts val="1200"/>
              </a:spcBef>
              <a:spcAft>
                <a:spcPts val="1200"/>
              </a:spcAft>
              <a:buClr>
                <a:schemeClr val="dk1"/>
              </a:buClr>
              <a:buSzPts val="1100"/>
              <a:buFont typeface="Arial"/>
              <a:buNone/>
            </a:pPr>
            <a:r>
              <a:rPr b="1" lang="en" sz="1800">
                <a:solidFill>
                  <a:schemeClr val="dk1"/>
                </a:solidFill>
              </a:rPr>
              <a:t>Pray: </a:t>
            </a:r>
            <a:r>
              <a:rPr lang="en" sz="1800">
                <a:solidFill>
                  <a:schemeClr val="dk1"/>
                </a:solidFill>
              </a:rPr>
              <a:t>“God, I come to You just as I am—broken, needy, and grateful for Your mercy.”</a:t>
            </a:r>
            <a:endParaRPr b="1" sz="2700">
              <a:solidFill>
                <a:schemeClr val="dk1"/>
              </a:solidFill>
            </a:endParaRPr>
          </a:p>
        </p:txBody>
      </p:sp>
      <p:sp>
        <p:nvSpPr>
          <p:cNvPr id="128" name="Google Shape;128;p19"/>
          <p:cNvSpPr txBox="1"/>
          <p:nvPr/>
        </p:nvSpPr>
        <p:spPr>
          <a:xfrm>
            <a:off x="491009" y="1201850"/>
            <a:ext cx="49971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b="1" lang="en" sz="2000">
                <a:solidFill>
                  <a:schemeClr val="dk1"/>
                </a:solidFill>
                <a:latin typeface="Calibri"/>
                <a:ea typeface="Calibri"/>
                <a:cs typeface="Calibri"/>
                <a:sym typeface="Calibri"/>
              </a:rPr>
              <a:t>Power of Prayer</a:t>
            </a:r>
            <a:endParaRPr b="1" sz="2000">
              <a:solidFill>
                <a:schemeClr val="dk1"/>
              </a:solidFill>
              <a:latin typeface="Calibri"/>
              <a:ea typeface="Calibri"/>
              <a:cs typeface="Calibri"/>
              <a:sym typeface="Calibri"/>
            </a:endParaRPr>
          </a:p>
        </p:txBody>
      </p:sp>
      <p:sp>
        <p:nvSpPr>
          <p:cNvPr id="129" name="Google Shape;129;p19"/>
          <p:cNvSpPr txBox="1"/>
          <p:nvPr/>
        </p:nvSpPr>
        <p:spPr>
          <a:xfrm>
            <a:off x="7018125" y="1201850"/>
            <a:ext cx="1698600" cy="4926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1200"/>
              </a:spcBef>
              <a:spcAft>
                <a:spcPts val="1200"/>
              </a:spcAft>
              <a:buNone/>
            </a:pPr>
            <a:r>
              <a:rPr b="1" lang="en" sz="2000">
                <a:solidFill>
                  <a:schemeClr val="dk1"/>
                </a:solidFill>
                <a:latin typeface="Calibri"/>
                <a:ea typeface="Calibri"/>
                <a:cs typeface="Calibri"/>
                <a:sym typeface="Calibri"/>
              </a:rPr>
              <a:t>Acts 12: 1 - 17</a:t>
            </a:r>
            <a:endParaRPr b="1" sz="2000">
              <a:solidFill>
                <a:schemeClr val="dk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