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Mono SemiBold"/>
      <p:regular r:id="rId14"/>
      <p:bold r:id="rId15"/>
      <p:italic r:id="rId16"/>
      <p:boldItalic r:id="rId17"/>
    </p:embeddedFont>
    <p:embeddedFont>
      <p:font typeface="Roboto Mon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Mon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MonoSemiBold-bold.fntdata"/><Relationship Id="rId14" Type="http://schemas.openxmlformats.org/officeDocument/2006/relationships/font" Target="fonts/RobotoMonoSemiBold-regular.fntdata"/><Relationship Id="rId17" Type="http://schemas.openxmlformats.org/officeDocument/2006/relationships/font" Target="fonts/RobotoMonoSemiBold-boldItalic.fntdata"/><Relationship Id="rId16" Type="http://schemas.openxmlformats.org/officeDocument/2006/relationships/font" Target="fonts/RobotoMonoSemiBold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bold.fntdata"/><Relationship Id="rId6" Type="http://schemas.openxmlformats.org/officeDocument/2006/relationships/slide" Target="slides/slide1.xml"/><Relationship Id="rId18" Type="http://schemas.openxmlformats.org/officeDocument/2006/relationships/font" Target="fonts/RobotoMon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3e284843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3e28484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3f99337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3f99337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26e6b0c2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26e6b0c2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26e6b0c2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26e6b0c2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26e6b0c2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26e6b0c2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26e6b0c2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26e6b0c2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5f68da8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5f68da8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</a:t>
            </a: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575350" y="1919650"/>
            <a:ext cx="517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D5652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HisWay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25" y="0"/>
            <a:ext cx="761975" cy="1056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5EpOVw-kLUKjci4jbanvcnmj_Gz0ustu/view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Xn4Qk3rvyLeu2bjXcIsE0gklDVeuaIqh/view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466750" y="615225"/>
            <a:ext cx="5473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1A5658"/>
                </a:solidFill>
                <a:latin typeface="Roboto Mono"/>
                <a:ea typeface="Roboto Mono"/>
                <a:cs typeface="Roboto Mono"/>
                <a:sym typeface="Roboto Mono"/>
              </a:rPr>
              <a:t>SUMMER</a:t>
            </a:r>
            <a:endParaRPr b="1" sz="10000">
              <a:solidFill>
                <a:srgbClr val="1A565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75350" y="1919650"/>
            <a:ext cx="517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D56526"/>
                </a:solidFill>
                <a:latin typeface="Roboto Mono"/>
                <a:ea typeface="Roboto Mono"/>
                <a:cs typeface="Roboto Mono"/>
                <a:sym typeface="Roboto Mono"/>
              </a:rPr>
              <a:t>ON MISSION</a:t>
            </a:r>
            <a:endParaRPr b="1" sz="5400">
              <a:solidFill>
                <a:srgbClr val="D5652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38000" y="2805250"/>
            <a:ext cx="6110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</a:t>
            </a:r>
            <a:endParaRPr sz="2300">
              <a:solidFill>
                <a:schemeClr val="dk2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BE THE CHURCH THIS SUMMER</a:t>
            </a:r>
            <a:endParaRPr sz="2300">
              <a:solidFill>
                <a:schemeClr val="dk2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Summer-On-Mission-Int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01750" y="1900933"/>
            <a:ext cx="6548100" cy="20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7145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</a:rPr>
              <a:t>James 2:14–17</a:t>
            </a:r>
            <a:endParaRPr b="1" sz="1000">
              <a:solidFill>
                <a:schemeClr val="dk1"/>
              </a:solidFill>
            </a:endParaRPr>
          </a:p>
          <a:p>
            <a:pPr indent="0" lvl="0" marL="139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111111"/>
                </a:solidFill>
              </a:rPr>
              <a:t>14</a:t>
            </a:r>
            <a:r>
              <a:rPr lang="en" sz="1500">
                <a:solidFill>
                  <a:srgbClr val="111111"/>
                </a:solidFill>
              </a:rPr>
              <a:t> What doth it profit, my brethren, though a man say he hath faith, </a:t>
            </a:r>
            <a:endParaRPr sz="1500">
              <a:solidFill>
                <a:srgbClr val="111111"/>
              </a:solidFill>
            </a:endParaRPr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11111"/>
                </a:solidFill>
              </a:rPr>
              <a:t>and have not works? can faith save him? </a:t>
            </a:r>
            <a:r>
              <a:rPr b="1" lang="en" sz="1500">
                <a:solidFill>
                  <a:srgbClr val="111111"/>
                </a:solidFill>
              </a:rPr>
              <a:t>15</a:t>
            </a:r>
            <a:r>
              <a:rPr lang="en" sz="1500">
                <a:solidFill>
                  <a:srgbClr val="111111"/>
                </a:solidFill>
              </a:rPr>
              <a:t> If a brother or sister be naked, and destitute of daily food, </a:t>
            </a:r>
            <a:r>
              <a:rPr b="1" lang="en" sz="1500">
                <a:solidFill>
                  <a:srgbClr val="111111"/>
                </a:solidFill>
              </a:rPr>
              <a:t>16</a:t>
            </a:r>
            <a:r>
              <a:rPr lang="en" sz="1500">
                <a:solidFill>
                  <a:srgbClr val="111111"/>
                </a:solidFill>
              </a:rPr>
              <a:t> And one of you say unto them, Depart in peace, be ye warmed and filled; notwithstanding ye give them not those things which are needful to the body; what doth it profit? </a:t>
            </a:r>
            <a:r>
              <a:rPr b="1" lang="en" sz="1500">
                <a:solidFill>
                  <a:srgbClr val="111111"/>
                </a:solidFill>
              </a:rPr>
              <a:t>17</a:t>
            </a:r>
            <a:r>
              <a:rPr lang="en" sz="1500">
                <a:solidFill>
                  <a:srgbClr val="111111"/>
                </a:solidFill>
              </a:rPr>
              <a:t> Even so faith, if it hath not works, is dead, being alone.</a:t>
            </a:r>
            <a:endParaRPr i="1" sz="1200">
              <a:solidFill>
                <a:srgbClr val="0E0E0E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E0E0E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52400" y="1266926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600">
                <a:solidFill>
                  <a:srgbClr val="1A5658"/>
                </a:solidFill>
              </a:rPr>
              <a:t>Faith in Flip-Flops</a:t>
            </a:r>
            <a:endParaRPr b="1" sz="5800">
              <a:solidFill>
                <a:srgbClr val="1A5658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7508675" y="2646725"/>
            <a:ext cx="1557300" cy="14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7575774" y="2588342"/>
            <a:ext cx="146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Sermon Notes: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0151" y="4030284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100" u="none" cap="none" strike="noStrike">
                <a:solidFill>
                  <a:srgbClr val="1A5658"/>
                </a:solidFill>
              </a:rPr>
              <a:t>His Way Baptist Church</a:t>
            </a:r>
            <a:endParaRPr b="1" i="0" sz="1300" u="none" cap="none" strike="noStrike">
              <a:solidFill>
                <a:srgbClr val="1A5658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0025" y="4516617"/>
            <a:ext cx="9144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Keith Desso Douglas, Executive Pastor  - Derrick Keith Douglas, Pastor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21000" y="4821824"/>
            <a:ext cx="910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1818 Esther St.  Houston, T</a:t>
            </a:r>
            <a:r>
              <a:rPr lang="en" sz="1900">
                <a:solidFill>
                  <a:srgbClr val="FFFFFF"/>
                </a:solidFill>
              </a:rPr>
              <a:t>X</a:t>
            </a:r>
            <a:r>
              <a:rPr b="0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77088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5" title="Week 3 - Faith in Flip-Flops-QR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238" y="2932450"/>
            <a:ext cx="1012675" cy="10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478425" y="1125650"/>
            <a:ext cx="8226600" cy="3761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47574" y="3086100"/>
            <a:ext cx="812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 stagnant faith leads to a ______________ witness.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86425" y="1517250"/>
            <a:ext cx="8124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b="1" lang="en" sz="2500">
                <a:solidFill>
                  <a:schemeClr val="dk1"/>
                </a:solidFill>
              </a:rPr>
              <a:t>Faith That Doesn’t Move You Won’t Move Others</a:t>
            </a:r>
            <a:endParaRPr b="1" i="1" sz="250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4341925" y="3095425"/>
            <a:ext cx="166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powerless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910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Faith in Flip-Flops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6618200" y="1049450"/>
            <a:ext cx="2107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rgbClr val="0E0E0E"/>
                </a:solidFill>
              </a:rPr>
              <a:t>James 2:14–17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57175" y="3801325"/>
            <a:ext cx="81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If your belief doesn’t touch others, it may not be ___________.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686800" y="3747450"/>
            <a:ext cx="161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genuine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47574" y="2308075"/>
            <a:ext cx="796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Faith is more than words—it requires __________.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444708" y="2299656"/>
            <a:ext cx="12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actions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504475" y="1278050"/>
            <a:ext cx="8226600" cy="3761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highlight>
                <a:srgbClr val="F3EDE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701625" y="2513842"/>
            <a:ext cx="808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Don’t just say the right thing—do the _________ thing.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854019" y="1745862"/>
            <a:ext cx="778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en" sz="2600">
                <a:solidFill>
                  <a:schemeClr val="dk1"/>
                </a:solidFill>
              </a:rPr>
              <a:t>Faith Shows Up in Small Acts of Compassion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701625" y="3287250"/>
            <a:ext cx="80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Your act of kindness may be someone else’s ______________.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6304500" y="3248550"/>
            <a:ext cx="210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breakthrough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701625" y="4126375"/>
            <a:ext cx="7830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God doesn’t always need a sermon—sometimes He just needs a ________________.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537584" y="4492924"/>
            <a:ext cx="17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sandwich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5405784" y="2520725"/>
            <a:ext cx="17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loving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91009" y="12018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Faith in Flip-Flops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618200" y="1201850"/>
            <a:ext cx="2107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rgbClr val="0E0E0E"/>
                </a:solidFill>
              </a:rPr>
              <a:t>James 2:14–17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478425" y="1287042"/>
            <a:ext cx="8226600" cy="3761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113825" y="2711000"/>
            <a:ext cx="783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Dead faith is faith with no ________________.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262400" y="1669650"/>
            <a:ext cx="8602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lang="en" sz="3200">
                <a:solidFill>
                  <a:schemeClr val="dk1"/>
                </a:solidFill>
              </a:rPr>
              <a:t>Faith Without Action Is Dead Weight</a:t>
            </a:r>
            <a:endParaRPr b="1" i="1" sz="3200">
              <a:solidFill>
                <a:schemeClr val="dk1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4429025" y="2711000"/>
            <a:ext cx="156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movement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549225" y="3416000"/>
            <a:ext cx="80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Real faith is verified by how you ________.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191025" y="3396800"/>
            <a:ext cx="12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live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549225" y="4100950"/>
            <a:ext cx="817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 faith that costs you nothing is doing _________ for the kingdom.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5457725" y="4100950"/>
            <a:ext cx="12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nothing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91009" y="12018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Faith in Flip-Flops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618200" y="1201850"/>
            <a:ext cx="2107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rgbClr val="0E0E0E"/>
                </a:solidFill>
              </a:rPr>
              <a:t>James 2:14–17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478425" y="1278050"/>
            <a:ext cx="8226600" cy="3761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78425" y="1735242"/>
            <a:ext cx="8226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en" sz="6100">
                <a:solidFill>
                  <a:schemeClr val="dk1"/>
                </a:solidFill>
              </a:rPr>
              <a:t>Weekly Challenge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630825" y="2752450"/>
            <a:ext cx="7794900" cy="2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Reflect</a:t>
            </a:r>
            <a:r>
              <a:rPr lang="en" sz="1500">
                <a:solidFill>
                  <a:schemeClr val="dk1"/>
                </a:solidFill>
              </a:rPr>
              <a:t>: What is one area of my life where I’ve claimed faith but failed to live it out through action or compassion?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Act</a:t>
            </a:r>
            <a:r>
              <a:rPr lang="en" sz="1500">
                <a:solidFill>
                  <a:schemeClr val="dk1"/>
                </a:solidFill>
              </a:rPr>
              <a:t>: This week, I will intentionally do one thing that expresses my faith in a real, visible, and helpful way—especially to someone in need.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Pray</a:t>
            </a:r>
            <a:r>
              <a:rPr lang="en" sz="1500">
                <a:solidFill>
                  <a:schemeClr val="dk1"/>
                </a:solidFill>
              </a:rPr>
              <a:t>: </a:t>
            </a:r>
            <a:r>
              <a:rPr i="1" lang="en" sz="1500">
                <a:solidFill>
                  <a:schemeClr val="dk1"/>
                </a:solidFill>
              </a:rPr>
              <a:t>“God, help me to live a faith that moves. Don’t let me settle for belief without behavior. Use my hands, my heart, and my life to reflect You through action. I want a living, working faith that changes lives—including mine. In Jesus’ name, amen.”</a:t>
            </a:r>
            <a:endParaRPr b="1" sz="2100">
              <a:solidFill>
                <a:schemeClr val="dk1"/>
              </a:solidFill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91009" y="12018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Faith in Flip-Flops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6618200" y="1201850"/>
            <a:ext cx="2107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rgbClr val="0E0E0E"/>
                </a:solidFill>
              </a:rPr>
              <a:t>James 2:14–17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 title="VBS-Recap-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