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ono SemiBold"/>
      <p:regular r:id="rId13"/>
      <p:bold r:id="rId14"/>
      <p:italic r:id="rId15"/>
      <p:boldItalic r:id="rId16"/>
    </p:embeddedFon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MonoSemiBold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italic.fntdata"/><Relationship Id="rId14" Type="http://schemas.openxmlformats.org/officeDocument/2006/relationships/font" Target="fonts/RobotoMonoSemiBold-bold.fntdata"/><Relationship Id="rId17" Type="http://schemas.openxmlformats.org/officeDocument/2006/relationships/font" Target="fonts/RobotoMono-regular.fntdata"/><Relationship Id="rId16" Type="http://schemas.openxmlformats.org/officeDocument/2006/relationships/font" Target="fonts/RobotoMon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QkGZoqHu36ofu4O_-h8_1a82b18NUEGq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Speak Life_ Words that Matter-VE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46200" y="1774975"/>
            <a:ext cx="62814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1700">
                <a:solidFill>
                  <a:schemeClr val="lt1"/>
                </a:solidFill>
              </a:rPr>
            </a:br>
            <a:r>
              <a:rPr lang="en" sz="1800">
                <a:solidFill>
                  <a:schemeClr val="lt1"/>
                </a:solidFill>
              </a:rPr>
              <a:t>“Death and life are in the power of the tongue, and those who love it will eat its fruit.”  - </a:t>
            </a:r>
            <a:r>
              <a:rPr b="1" lang="en" sz="1700">
                <a:solidFill>
                  <a:schemeClr val="lt1"/>
                </a:solidFill>
              </a:rPr>
              <a:t>Proverbs 18:21 NASV</a:t>
            </a:r>
            <a:br>
              <a:rPr b="1" lang="en" sz="1700">
                <a:solidFill>
                  <a:schemeClr val="lt1"/>
                </a:solidFill>
              </a:rPr>
            </a:br>
            <a:endParaRPr b="1" sz="1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chemeClr val="lt1"/>
                </a:solidFill>
              </a:rPr>
              <a:t>His Way Baptist Church</a:t>
            </a:r>
            <a:endParaRPr b="1" i="0" sz="1300" u="none" cap="none" strike="noStrike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025" y="4471664"/>
            <a:ext cx="7458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</a:t>
            </a:r>
            <a:r>
              <a:rPr lang="en" sz="1600">
                <a:solidFill>
                  <a:srgbClr val="FFFFFF"/>
                </a:solidFill>
              </a:rPr>
              <a:t>Lead Servant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000" y="47456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8775" y="3627938"/>
            <a:ext cx="623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8C25"/>
                </a:solidFill>
              </a:rPr>
              <a:t>THE POWER OF WORDS TO HEAL AND TRANSFORM</a:t>
            </a:r>
            <a:endParaRPr sz="1500">
              <a:solidFill>
                <a:srgbClr val="C28C25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19675" y="1122950"/>
            <a:ext cx="56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The Creative Power of Words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76" name="Google Shape;76;p15" title="speak-life-week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725" y="3851600"/>
            <a:ext cx="1215700" cy="12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26025" y="10494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5174" y="3162300"/>
            <a:ext cx="8124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Every sentence you speak is a </a:t>
            </a:r>
            <a:r>
              <a:rPr b="1" lang="en" sz="2000">
                <a:solidFill>
                  <a:schemeClr val="dk1"/>
                </a:solidFill>
              </a:rPr>
              <a:t>__________</a:t>
            </a:r>
            <a:r>
              <a:rPr lang="en" sz="2000">
                <a:solidFill>
                  <a:schemeClr val="dk1"/>
                </a:solidFill>
              </a:rPr>
              <a:t> that produces a harvest.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4025" y="1593450"/>
            <a:ext cx="812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" sz="3200">
                <a:solidFill>
                  <a:schemeClr val="dk1"/>
                </a:solidFill>
              </a:rPr>
              <a:t>Your Words Have Power</a:t>
            </a:r>
            <a:endParaRPr b="1" i="1" sz="32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722922" y="3153641"/>
            <a:ext cx="8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seed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Creative Power of Words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Proverbs 18: 21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04775" y="3953725"/>
            <a:ext cx="81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Like God, you have the ability to shape your life with your </a:t>
            </a:r>
            <a:r>
              <a:rPr b="1" lang="en" sz="2000">
                <a:solidFill>
                  <a:schemeClr val="dk1"/>
                </a:solidFill>
              </a:rPr>
              <a:t>______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427700" y="3949325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words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95174" y="2299083"/>
            <a:ext cx="7968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Your words are not empty — they are </a:t>
            </a:r>
            <a:r>
              <a:rPr b="1" lang="en" sz="2000">
                <a:solidFill>
                  <a:schemeClr val="dk1"/>
                </a:solidFill>
              </a:rPr>
              <a:t>__________ </a:t>
            </a:r>
            <a:r>
              <a:rPr lang="en" sz="2000">
                <a:solidFill>
                  <a:schemeClr val="dk1"/>
                </a:solidFill>
              </a:rPr>
              <a:t>tools or destructive _________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280652" y="2290650"/>
            <a:ext cx="12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creative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18936" y="2613442"/>
            <a:ext cx="17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weapons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35207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49225" y="2513842"/>
            <a:ext cx="808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God didn’t build with His hands—He created with His </a:t>
            </a:r>
            <a:r>
              <a:rPr b="1" lang="en" sz="1900">
                <a:solidFill>
                  <a:schemeClr val="dk1"/>
                </a:solidFill>
              </a:rPr>
              <a:t>__________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01619" y="1745862"/>
            <a:ext cx="778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1" lang="en" sz="3000">
                <a:solidFill>
                  <a:schemeClr val="dk1"/>
                </a:solidFill>
              </a:rPr>
              <a:t>God Spoke Creation, Not Just Action</a:t>
            </a:r>
            <a:endParaRPr b="1" i="1" sz="3000"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49225" y="3287250"/>
            <a:ext cx="80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Before the miracle is seen, a </a:t>
            </a:r>
            <a:r>
              <a:rPr b="1" lang="en" sz="1900">
                <a:solidFill>
                  <a:schemeClr val="dk1"/>
                </a:solidFill>
              </a:rPr>
              <a:t>__________</a:t>
            </a:r>
            <a:r>
              <a:rPr lang="en" sz="1900">
                <a:solidFill>
                  <a:schemeClr val="dk1"/>
                </a:solidFill>
              </a:rPr>
              <a:t> must be spoken.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399500" y="3248550"/>
            <a:ext cx="18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word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49225" y="4126375"/>
            <a:ext cx="80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Speaking the Word aligns us with the </a:t>
            </a:r>
            <a:r>
              <a:rPr b="1" lang="en" sz="1900">
                <a:solidFill>
                  <a:schemeClr val="dk1"/>
                </a:solidFill>
              </a:rPr>
              <a:t>__________</a:t>
            </a:r>
            <a:r>
              <a:rPr lang="en" sz="1900">
                <a:solidFill>
                  <a:schemeClr val="dk1"/>
                </a:solidFill>
              </a:rPr>
              <a:t> of God.</a:t>
            </a:r>
            <a:endParaRPr sz="1900">
              <a:solidFill>
                <a:srgbClr val="0E0E0E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347579" y="4111925"/>
            <a:ext cx="8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Will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853584" y="2484756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words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Creative Power of Words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7552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Proverbs 18: 21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326025" y="1049450"/>
            <a:ext cx="8226600" cy="3999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13825" y="2482400"/>
            <a:ext cx="783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We walk by </a:t>
            </a:r>
            <a:r>
              <a:rPr b="1" lang="en" sz="2000">
                <a:solidFill>
                  <a:schemeClr val="dk1"/>
                </a:solidFill>
              </a:rPr>
              <a:t>__________</a:t>
            </a:r>
            <a:r>
              <a:rPr lang="en" sz="2000">
                <a:solidFill>
                  <a:schemeClr val="dk1"/>
                </a:solidFill>
              </a:rPr>
              <a:t>, not by sight.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10000" y="1669650"/>
            <a:ext cx="86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" sz="2900">
                <a:solidFill>
                  <a:schemeClr val="dk1"/>
                </a:solidFill>
              </a:rPr>
              <a:t>Speak What God Said, Not What You See</a:t>
            </a:r>
            <a:endParaRPr b="1" i="1" sz="2900"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676425" y="2473408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faith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49225" y="318740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Ezekiel didn’t speak about the bones—he </a:t>
            </a:r>
            <a:r>
              <a:rPr b="1" lang="en" sz="2000">
                <a:solidFill>
                  <a:schemeClr val="dk1"/>
                </a:solidFill>
              </a:rPr>
              <a:t>__________</a:t>
            </a:r>
            <a:r>
              <a:rPr lang="en" sz="2000">
                <a:solidFill>
                  <a:schemeClr val="dk1"/>
                </a:solidFill>
              </a:rPr>
              <a:t> to them.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876825" y="3168200"/>
            <a:ext cx="12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spoke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49225" y="3948550"/>
            <a:ext cx="7943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Your language must match your </a:t>
            </a:r>
            <a:r>
              <a:rPr b="1" lang="en" sz="2000">
                <a:solidFill>
                  <a:schemeClr val="dk1"/>
                </a:solidFill>
              </a:rPr>
              <a:t>__________</a:t>
            </a:r>
            <a:r>
              <a:rPr lang="en" sz="2000">
                <a:solidFill>
                  <a:schemeClr val="dk1"/>
                </a:solidFill>
              </a:rPr>
              <a:t>, not your frustration.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757179" y="3924275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revelation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47601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Creative Power of Words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Proverbs 18: 21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32602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326025" y="15066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78425" y="2523850"/>
            <a:ext cx="79722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Reflect</a:t>
            </a:r>
            <a:r>
              <a:rPr lang="en" sz="1800">
                <a:solidFill>
                  <a:schemeClr val="dk1"/>
                </a:solidFill>
              </a:rPr>
              <a:t>: What words have I spoken recently that do not align with God’s promises?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Act</a:t>
            </a:r>
            <a:r>
              <a:rPr lang="en" sz="1800">
                <a:solidFill>
                  <a:schemeClr val="dk1"/>
                </a:solidFill>
              </a:rPr>
              <a:t>: Write down 5 Scriptures this week and read them out loud every morning.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Pray</a:t>
            </a:r>
            <a:r>
              <a:rPr lang="en" sz="1800">
                <a:solidFill>
                  <a:schemeClr val="dk1"/>
                </a:solidFill>
              </a:rPr>
              <a:t>: “Lord, teach me to speak life. Let my mouth be filled with Your Word and my heart renewed by Your truth.”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Creative Power of Words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Proverbs 18: 21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