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Mono SemiBold"/>
      <p:regular r:id="rId14"/>
      <p:bold r:id="rId15"/>
      <p:italic r:id="rId16"/>
      <p:boldItalic r:id="rId17"/>
    </p:embeddedFont>
    <p:embeddedFont>
      <p:font typeface="Roboto Mon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Mon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MonoSemiBold-bold.fntdata"/><Relationship Id="rId14" Type="http://schemas.openxmlformats.org/officeDocument/2006/relationships/font" Target="fonts/RobotoMonoSemiBold-regular.fntdata"/><Relationship Id="rId17" Type="http://schemas.openxmlformats.org/officeDocument/2006/relationships/font" Target="fonts/RobotoMonoSemiBold-boldItalic.fntdata"/><Relationship Id="rId16" Type="http://schemas.openxmlformats.org/officeDocument/2006/relationships/font" Target="fonts/RobotoMonoSemiBold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bold.fntdata"/><Relationship Id="rId6" Type="http://schemas.openxmlformats.org/officeDocument/2006/relationships/slide" Target="slides/slide1.xml"/><Relationship Id="rId18" Type="http://schemas.openxmlformats.org/officeDocument/2006/relationships/font" Target="fonts/RobotoMon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3e284843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3e28484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3f99337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3f99337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26e6b0c2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26e6b0c2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56227589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756227589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26e6b0c2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26e6b0c2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26e6b0c2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26e6b0c2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26e6b0c2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26e6b0c2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</a:t>
            </a: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575350" y="1919650"/>
            <a:ext cx="517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D5652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title="HisWay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25" y="0"/>
            <a:ext cx="761975" cy="1056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QkGZoqHu36ofu4O_-h8_1a82b18NUEGq/view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sM3VPn_HSRm4OkLnEjc616PRweVZ--0e/view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title="Speak Life_ Words that Matter-VEE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146200" y="1716748"/>
            <a:ext cx="62814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7145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</a:rPr>
              <a:t>Psalms 19:14</a:t>
            </a:r>
            <a:r>
              <a:rPr lang="en" sz="2200">
                <a:solidFill>
                  <a:schemeClr val="lt1"/>
                </a:solidFill>
              </a:rPr>
              <a:t> – Let the words of my mouth and the meditation of my heart be acceptable in your sight, O Lord, my rock and my redeemer.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7508675" y="3631490"/>
            <a:ext cx="1557300" cy="14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7575774" y="3573108"/>
            <a:ext cx="146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Sermon Notes: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0151" y="4030284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100" u="none" cap="none" strike="noStrike">
                <a:solidFill>
                  <a:schemeClr val="lt1"/>
                </a:solidFill>
              </a:rPr>
              <a:t>His Way Baptist Church</a:t>
            </a:r>
            <a:endParaRPr b="1" i="0" sz="1300" u="none" cap="none" strike="noStrike">
              <a:solidFill>
                <a:schemeClr val="lt1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0025" y="4547864"/>
            <a:ext cx="7458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Keith Desso Douglas, </a:t>
            </a:r>
            <a:r>
              <a:rPr lang="en" sz="1600">
                <a:solidFill>
                  <a:srgbClr val="FFFFFF"/>
                </a:solidFill>
              </a:rPr>
              <a:t>Founding</a:t>
            </a: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Pastor  - Derrick Keith Douglas, </a:t>
            </a:r>
            <a:r>
              <a:rPr lang="en" sz="1600">
                <a:solidFill>
                  <a:srgbClr val="FFFFFF"/>
                </a:solidFill>
              </a:rPr>
              <a:t>Lead Servant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1000" y="4821824"/>
            <a:ext cx="910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1818 Esther St.  Houston, T</a:t>
            </a:r>
            <a:r>
              <a:rPr lang="en" sz="1900">
                <a:solidFill>
                  <a:srgbClr val="FFFFFF"/>
                </a:solidFill>
              </a:rPr>
              <a:t>X</a:t>
            </a:r>
            <a:r>
              <a:rPr b="0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77088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278775" y="3627938"/>
            <a:ext cx="623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28C25"/>
                </a:solidFill>
              </a:rPr>
              <a:t>THE POWER OF WORDS TO HEAL AND TRANSFORM</a:t>
            </a:r>
            <a:endParaRPr sz="1500">
              <a:solidFill>
                <a:srgbClr val="C28C25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519675" y="894350"/>
            <a:ext cx="565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</a:rPr>
              <a:t>Speak Life Over Yourself</a:t>
            </a:r>
            <a:endParaRPr b="1" sz="3000">
              <a:solidFill>
                <a:schemeClr val="lt1"/>
              </a:solidFill>
            </a:endParaRPr>
          </a:p>
        </p:txBody>
      </p:sp>
      <p:pic>
        <p:nvPicPr>
          <p:cNvPr id="76" name="Google Shape;76;p15" title="speak-life-week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7275" y="3829625"/>
            <a:ext cx="1183575" cy="118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326025" y="1049450"/>
            <a:ext cx="8226600" cy="38379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95174" y="3009900"/>
            <a:ext cx="81240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The inner critic says “You’re not enough.” God says “I’ve made you more than __________.” 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34025" y="1593450"/>
            <a:ext cx="812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n" sz="3200">
                <a:solidFill>
                  <a:schemeClr val="dk1"/>
                </a:solidFill>
              </a:rPr>
              <a:t>Silence the Inner __________.</a:t>
            </a:r>
            <a:endParaRPr b="1" i="1" sz="3200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982400" y="3247834"/>
            <a:ext cx="12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enough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Speak Life Over Yourself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679075" y="10494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Psalm 19:14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04775" y="3953725"/>
            <a:ext cx="8114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If God wouldn’t say it about you, why do you keep __</a:t>
            </a:r>
            <a:r>
              <a:rPr lang="en" sz="1700">
                <a:solidFill>
                  <a:schemeClr val="dk1"/>
                </a:solidFill>
              </a:rPr>
              <a:t>__</a:t>
            </a:r>
            <a:r>
              <a:rPr lang="en" sz="1700">
                <a:solidFill>
                  <a:schemeClr val="dk1"/>
                </a:solidFill>
              </a:rPr>
              <a:t>________ it?</a:t>
            </a:r>
            <a:endParaRPr sz="1700">
              <a:solidFill>
                <a:srgbClr val="0E0E0E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5827500" y="3891109"/>
            <a:ext cx="161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repeating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95174" y="2299083"/>
            <a:ext cx="7968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Most of the __________ we believe were spoken by us—in our own head. </a:t>
            </a:r>
            <a:endParaRPr sz="1700">
              <a:solidFill>
                <a:srgbClr val="0E0E0E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518650" y="1519650"/>
            <a:ext cx="202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Critics</a:t>
            </a:r>
            <a:r>
              <a:rPr b="1" lang="en" sz="3200">
                <a:solidFill>
                  <a:schemeClr val="dk1"/>
                </a:solidFill>
              </a:rPr>
              <a:t> 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2142731" y="2228175"/>
            <a:ext cx="82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lies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8" name="Google Shape;98;p17" title="Team USA _ Laura Wilkinson Dives To Gold In Sydney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0" y="-3"/>
            <a:ext cx="9144000" cy="514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352075" y="1049450"/>
            <a:ext cx="8226600" cy="39903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highlight>
                <a:srgbClr val="F3EDE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73025" y="2513842"/>
            <a:ext cx="8083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Faith doesn’t deny failure—it declares God is __________ than failure.</a:t>
            </a:r>
            <a:endParaRPr sz="1700">
              <a:solidFill>
                <a:srgbClr val="0E0E0E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70625" y="1745850"/>
            <a:ext cx="801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en" sz="2600">
                <a:solidFill>
                  <a:schemeClr val="dk1"/>
                </a:solidFill>
              </a:rPr>
              <a:t>Speak ________ in the Face of _________</a:t>
            </a:r>
            <a:endParaRPr b="1" i="1" sz="2600">
              <a:solidFill>
                <a:schemeClr val="dk1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473025" y="3287250"/>
            <a:ext cx="8011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Your words can either ___________ your past or release your future.</a:t>
            </a:r>
            <a:endParaRPr sz="1700">
              <a:solidFill>
                <a:srgbClr val="0E0E0E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180300" y="3248550"/>
            <a:ext cx="18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reinforce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473025" y="4126375"/>
            <a:ext cx="8011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David encouraged himself in the __________ (1 Samuel 30:6).</a:t>
            </a:r>
            <a:endParaRPr sz="1700">
              <a:solidFill>
                <a:srgbClr val="0E0E0E"/>
              </a:solidFill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356979" y="4053709"/>
            <a:ext cx="8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Lord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5405784" y="2484756"/>
            <a:ext cx="17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greater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2093208" y="1628566"/>
            <a:ext cx="1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3000">
                <a:solidFill>
                  <a:schemeClr val="dk1"/>
                </a:solidFill>
              </a:rPr>
              <a:t>Faith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Speak Life Over Yourself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5844992" y="1606319"/>
            <a:ext cx="1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3000">
                <a:solidFill>
                  <a:schemeClr val="dk1"/>
                </a:solidFill>
              </a:rPr>
              <a:t>Failure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6679075" y="10494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Psalm 19:14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326025" y="1049450"/>
            <a:ext cx="8226600" cy="39993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13825" y="2482400"/>
            <a:ext cx="78369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Stop repeating what people __________ you—start declaring who God created you to be.</a:t>
            </a:r>
            <a:endParaRPr sz="1700">
              <a:solidFill>
                <a:srgbClr val="0E0E0E"/>
              </a:solidFill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110000" y="1669650"/>
            <a:ext cx="86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lang="en" sz="2900">
                <a:solidFill>
                  <a:schemeClr val="dk1"/>
                </a:solidFill>
              </a:rPr>
              <a:t>Proclaim Who ______ Says You Are.</a:t>
            </a:r>
            <a:endParaRPr b="1" i="1" sz="2900">
              <a:solidFill>
                <a:schemeClr val="dk1"/>
              </a:solidFill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895625" y="2451161"/>
            <a:ext cx="156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called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549225" y="3339800"/>
            <a:ext cx="80112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You are not your past, your pain, or your performance—you are God’s __________.</a:t>
            </a:r>
            <a:endParaRPr sz="1700">
              <a:solidFill>
                <a:srgbClr val="0E0E0E"/>
              </a:solidFill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116456" y="3567194"/>
            <a:ext cx="156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purpose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549225" y="4100950"/>
            <a:ext cx="794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Your identity is not based on ______________—it’s rooted in Scripture.</a:t>
            </a:r>
            <a:endParaRPr sz="1700">
              <a:solidFill>
                <a:srgbClr val="0E0E0E"/>
              </a:solidFill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3869755" y="4058691"/>
            <a:ext cx="17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experience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3743225" y="1599239"/>
            <a:ext cx="156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800">
                <a:solidFill>
                  <a:schemeClr val="dk1"/>
                </a:solidFill>
              </a:rPr>
              <a:t>God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Speak Life Over Yourself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6679075" y="10494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Psalm 19:14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326025" y="1049450"/>
            <a:ext cx="8226600" cy="39903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26025" y="1506642"/>
            <a:ext cx="8226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lang="en" sz="6100">
                <a:solidFill>
                  <a:schemeClr val="dk1"/>
                </a:solidFill>
              </a:rPr>
              <a:t>Weekly Challenge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478425" y="2523850"/>
            <a:ext cx="79722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Reflect:</a:t>
            </a:r>
            <a:r>
              <a:rPr lang="en" sz="1600">
                <a:solidFill>
                  <a:schemeClr val="dk1"/>
                </a:solidFill>
              </a:rPr>
              <a:t> What negative things have I spoken over myself that don’t align with God’s Word?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Act:</a:t>
            </a:r>
            <a:r>
              <a:rPr lang="en" sz="1600">
                <a:solidFill>
                  <a:schemeClr val="dk1"/>
                </a:solidFill>
              </a:rPr>
              <a:t> Write and declare 3 identity-based Scriptures daily (e.g., “I am fearfully and wonderfully made”).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Pray:</a:t>
            </a:r>
            <a:r>
              <a:rPr lang="en" sz="1600">
                <a:solidFill>
                  <a:schemeClr val="dk1"/>
                </a:solidFill>
              </a:rPr>
              <a:t> “Lord, teach me to speak life over myself. Help me see myself as You see me, and silence every voice that contradicts Your truth.”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Speak Life Over Yourself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6679075" y="10494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Psalm 19:14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