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Mono SemiBold"/>
      <p:regular r:id="rId13"/>
      <p:bold r:id="rId14"/>
      <p:italic r:id="rId15"/>
      <p:boldItalic r:id="rId16"/>
    </p:embeddedFont>
    <p:embeddedFont>
      <p:font typeface="Roboto Mon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MonoSemiBold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MonoSemiBold-italic.fntdata"/><Relationship Id="rId14" Type="http://schemas.openxmlformats.org/officeDocument/2006/relationships/font" Target="fonts/RobotoMonoSemiBold-bold.fntdata"/><Relationship Id="rId17" Type="http://schemas.openxmlformats.org/officeDocument/2006/relationships/font" Target="fonts/RobotoMono-regular.fntdata"/><Relationship Id="rId16" Type="http://schemas.openxmlformats.org/officeDocument/2006/relationships/font" Target="fonts/RobotoMono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ono-italic.fntdata"/><Relationship Id="rId6" Type="http://schemas.openxmlformats.org/officeDocument/2006/relationships/slide" Target="slides/slide1.xml"/><Relationship Id="rId18" Type="http://schemas.openxmlformats.org/officeDocument/2006/relationships/font" Target="fonts/RobotoMon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3e284843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3e284843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3f99337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3f99337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26e6b0c2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26e6b0c2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26e6b0c2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326e6b0c2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26e6b0c2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26e6b0c2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26e6b0c2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26e6b0c2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85750" y="-70575"/>
            <a:ext cx="836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SUMMER </a:t>
            </a: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ON MISSION</a:t>
            </a:r>
            <a:endParaRPr b="1" sz="3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575350" y="1919650"/>
            <a:ext cx="517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D5652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939200" y="354000"/>
            <a:ext cx="699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CHURCH, BE THE CHURCH THIS SUMMER</a:t>
            </a:r>
            <a:endParaRPr sz="170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85750" y="-70575"/>
            <a:ext cx="836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SUMMER ON MISSION</a:t>
            </a:r>
            <a:endParaRPr b="1" sz="3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939200" y="354000"/>
            <a:ext cx="699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CHURCH, BE THE CHURCH THIS SUMMER</a:t>
            </a:r>
            <a:endParaRPr sz="170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title="HisWay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25" y="0"/>
            <a:ext cx="761975" cy="1056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QkGZoqHu36ofu4O_-h8_1a82b18NUEGq/view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title="Speak Life_ Words that Matter-VEE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1146200" y="1564352"/>
            <a:ext cx="6281400" cy="1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71450" spcFirstLastPara="1" rIns="91425" wrap="square" tIns="91425">
            <a:noAutofit/>
          </a:bodyPr>
          <a:lstStyle/>
          <a:p>
            <a:pPr indent="0" lvl="0" marL="0" marR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lt1"/>
                </a:solidFill>
              </a:rPr>
              <a:t>Ephesians 4:29 </a:t>
            </a:r>
            <a:endParaRPr b="1" sz="1300">
              <a:solidFill>
                <a:schemeClr val="lt1"/>
              </a:solidFill>
            </a:endParaRPr>
          </a:p>
          <a:p>
            <a:pPr indent="0" lvl="0" marL="0" marR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lt1"/>
              </a:solidFill>
            </a:endParaRPr>
          </a:p>
          <a:p>
            <a:pPr indent="0" lvl="0" marL="0" marR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lt1"/>
                </a:solidFill>
              </a:rPr>
              <a:t>29 </a:t>
            </a:r>
            <a:r>
              <a:rPr lang="en" sz="1300">
                <a:solidFill>
                  <a:schemeClr val="lt1"/>
                </a:solidFill>
              </a:rPr>
              <a:t>Do not let any unwholesome talk come out of your mouths, but only what is helpful for building others up according to their needs, that it may benefit those who listen.</a:t>
            </a:r>
            <a:endParaRPr b="1" sz="1300">
              <a:solidFill>
                <a:schemeClr val="lt1"/>
              </a:solidFill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7508675" y="3631490"/>
            <a:ext cx="1557300" cy="14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7575774" y="3573108"/>
            <a:ext cx="146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Sermon Notes: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0151" y="4030284"/>
            <a:ext cx="914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100" u="none" cap="none" strike="noStrike">
                <a:solidFill>
                  <a:schemeClr val="lt1"/>
                </a:solidFill>
              </a:rPr>
              <a:t>His Way Baptist Church</a:t>
            </a:r>
            <a:endParaRPr b="1" i="0" sz="1300" u="none" cap="none" strike="noStrike">
              <a:solidFill>
                <a:schemeClr val="lt1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0025" y="4547864"/>
            <a:ext cx="7458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Keith Desso Douglas, Executive Pastor  - Derrick Keith Douglas, </a:t>
            </a:r>
            <a:r>
              <a:rPr lang="en" sz="1600">
                <a:solidFill>
                  <a:srgbClr val="FFFFFF"/>
                </a:solidFill>
              </a:rPr>
              <a:t>Lead Servant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1000" y="4821824"/>
            <a:ext cx="9102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1818 Esther St.  Houston, T</a:t>
            </a:r>
            <a:r>
              <a:rPr lang="en" sz="1900">
                <a:solidFill>
                  <a:srgbClr val="FFFFFF"/>
                </a:solidFill>
              </a:rPr>
              <a:t>X</a:t>
            </a:r>
            <a:r>
              <a:rPr b="0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77088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278775" y="3627938"/>
            <a:ext cx="6237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28C25"/>
                </a:solidFill>
              </a:rPr>
              <a:t>THE POWER OF WORDS TO HEAL AND TRANSFORM</a:t>
            </a:r>
            <a:endParaRPr sz="1500">
              <a:solidFill>
                <a:srgbClr val="C28C25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519675" y="894350"/>
            <a:ext cx="565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</a:rPr>
              <a:t>Speak Life Into Others</a:t>
            </a:r>
            <a:endParaRPr b="1" sz="3000">
              <a:solidFill>
                <a:schemeClr val="lt1"/>
              </a:solidFill>
            </a:endParaRPr>
          </a:p>
        </p:txBody>
      </p:sp>
      <p:pic>
        <p:nvPicPr>
          <p:cNvPr id="76" name="Google Shape;76;p15" title="speak-life-week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258" y="3890249"/>
            <a:ext cx="1172150" cy="117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326025" y="1049450"/>
            <a:ext cx="8226600" cy="38379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95174" y="3086100"/>
            <a:ext cx="812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enemy uses shame, but God uses your __________ to speak worth.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34025" y="1593450"/>
            <a:ext cx="812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1" lang="en" sz="2800">
                <a:solidFill>
                  <a:schemeClr val="dk1"/>
                </a:solidFill>
              </a:rPr>
              <a:t>________</a:t>
            </a:r>
            <a:r>
              <a:rPr b="1" i="1" lang="en" sz="2800">
                <a:solidFill>
                  <a:schemeClr val="dk1"/>
                </a:solidFill>
              </a:rPr>
              <a:t>____</a:t>
            </a:r>
            <a:r>
              <a:rPr b="1" i="1" lang="en" sz="2800">
                <a:solidFill>
                  <a:schemeClr val="dk1"/>
                </a:solidFill>
              </a:rPr>
              <a:t>_ Is Spiritual __________.</a:t>
            </a:r>
            <a:endParaRPr b="1" i="1" sz="2800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5630600" y="3037219"/>
            <a:ext cx="12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voice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38609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Speak Life Over Yourself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679075" y="1049450"/>
            <a:ext cx="18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Psalm 19:14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04775" y="3953725"/>
            <a:ext cx="81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Your words can become someone’s __________ of victory.</a:t>
            </a:r>
            <a:endParaRPr sz="1800">
              <a:solidFill>
                <a:srgbClr val="0E0E0E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684500" y="3900101"/>
            <a:ext cx="161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weapon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95174" y="2299083"/>
            <a:ext cx="796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Encouraging others isn’t just _______  —it’s kingdom work.</a:t>
            </a:r>
            <a:endParaRPr sz="1800">
              <a:solidFill>
                <a:srgbClr val="0E0E0E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013450" y="1519650"/>
            <a:ext cx="2381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3200">
                <a:solidFill>
                  <a:schemeClr val="dk1"/>
                </a:solidFill>
              </a:rPr>
              <a:t>Affirmation</a:t>
            </a:r>
            <a:r>
              <a:rPr b="1" lang="en" sz="3200">
                <a:solidFill>
                  <a:schemeClr val="dk1"/>
                </a:solidFill>
              </a:rPr>
              <a:t> 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3971531" y="2228175"/>
            <a:ext cx="82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kind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582450" y="1510658"/>
            <a:ext cx="2381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3200">
                <a:solidFill>
                  <a:schemeClr val="dk1"/>
                </a:solidFill>
              </a:rPr>
              <a:t>Warfare</a:t>
            </a:r>
            <a:r>
              <a:rPr b="1" lang="en" sz="3200">
                <a:solidFill>
                  <a:schemeClr val="dk1"/>
                </a:solidFill>
              </a:rPr>
              <a:t> 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352075" y="1049450"/>
            <a:ext cx="8226600" cy="39903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highlight>
                <a:srgbClr val="F3EDE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473025" y="2513842"/>
            <a:ext cx="808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Correction is necessary—but it must be seasoned with __________.</a:t>
            </a:r>
            <a:endParaRPr sz="1800">
              <a:solidFill>
                <a:srgbClr val="0E0E0E"/>
              </a:solidFill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470625" y="1745850"/>
            <a:ext cx="8011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1" lang="en" sz="2800">
                <a:solidFill>
                  <a:schemeClr val="dk1"/>
                </a:solidFill>
              </a:rPr>
              <a:t>Correction with ______________.</a:t>
            </a:r>
            <a:endParaRPr b="1" i="1" sz="2800">
              <a:solidFill>
                <a:schemeClr val="dk1"/>
              </a:solidFill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473025" y="3287250"/>
            <a:ext cx="801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Speaking truth without ________ wounds instead of heals.</a:t>
            </a:r>
            <a:endParaRPr sz="1800">
              <a:solidFill>
                <a:srgbClr val="0E0E0E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485100" y="3248550"/>
            <a:ext cx="139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love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473025" y="4126375"/>
            <a:ext cx="801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goal is not to be __________, but to restore. </a:t>
            </a:r>
            <a:endParaRPr sz="1800">
              <a:solidFill>
                <a:srgbClr val="0E0E0E"/>
              </a:solidFill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3290179" y="4071694"/>
            <a:ext cx="8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right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701184" y="2475764"/>
            <a:ext cx="17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grace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3659800" y="1628575"/>
            <a:ext cx="262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3000">
                <a:solidFill>
                  <a:schemeClr val="dk1"/>
                </a:solidFill>
              </a:rPr>
              <a:t>Compassion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338609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Speak Life Over Yourself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6679075" y="1049450"/>
            <a:ext cx="18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Psalm 19:14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326025" y="1049450"/>
            <a:ext cx="8226600" cy="39993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13825" y="2482400"/>
            <a:ext cx="7836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Jesus spoke to people’s __________, not just their failures. </a:t>
            </a:r>
            <a:endParaRPr sz="1900">
              <a:solidFill>
                <a:srgbClr val="0E0E0E"/>
              </a:solidFill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110000" y="1669650"/>
            <a:ext cx="8602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1" lang="en" sz="2500">
                <a:solidFill>
                  <a:schemeClr val="dk1"/>
                </a:solidFill>
              </a:rPr>
              <a:t>Speak to the _________</a:t>
            </a:r>
            <a:r>
              <a:rPr b="1" i="1" lang="en" sz="2500">
                <a:solidFill>
                  <a:schemeClr val="dk1"/>
                </a:solidFill>
              </a:rPr>
              <a:t>_</a:t>
            </a:r>
            <a:r>
              <a:rPr b="1" i="1" lang="en" sz="2500">
                <a:solidFill>
                  <a:schemeClr val="dk1"/>
                </a:solidFill>
              </a:rPr>
              <a:t>, Not Just the _________.</a:t>
            </a:r>
            <a:endParaRPr b="1" i="1" sz="2500">
              <a:solidFill>
                <a:schemeClr val="dk1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3895625" y="2451161"/>
            <a:ext cx="156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future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549225" y="3339800"/>
            <a:ext cx="801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Words can ignite __________ in someone who feels overlooked.</a:t>
            </a:r>
            <a:endParaRPr sz="1900">
              <a:solidFill>
                <a:srgbClr val="0E0E0E"/>
              </a:solidFill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3021456" y="3307354"/>
            <a:ext cx="156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purpose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549225" y="4100950"/>
            <a:ext cx="79431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Don’t just describe what they are — declare what they can __________. </a:t>
            </a:r>
            <a:endParaRPr sz="1900">
              <a:solidFill>
                <a:srgbClr val="0E0E0E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1050355" y="4394730"/>
            <a:ext cx="172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become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961125" y="1599250"/>
            <a:ext cx="189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800">
                <a:solidFill>
                  <a:schemeClr val="dk1"/>
                </a:solidFill>
              </a:rPr>
              <a:t>Potential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338609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Speak Life Over Yourself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6679075" y="1049450"/>
            <a:ext cx="18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Psalm 19:14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6789109" y="1572274"/>
            <a:ext cx="189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800">
                <a:solidFill>
                  <a:schemeClr val="dk1"/>
                </a:solidFill>
              </a:rPr>
              <a:t>Problem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326025" y="1049450"/>
            <a:ext cx="8226600" cy="39903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326025" y="1506642"/>
            <a:ext cx="8226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lang="en" sz="6100">
                <a:solidFill>
                  <a:schemeClr val="dk1"/>
                </a:solidFill>
              </a:rPr>
              <a:t>Weekly Challenge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478425" y="2523850"/>
            <a:ext cx="79722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Reflect:</a:t>
            </a:r>
            <a:r>
              <a:rPr lang="en" sz="1800">
                <a:solidFill>
                  <a:schemeClr val="dk1"/>
                </a:solidFill>
              </a:rPr>
              <a:t> Who in my life needs encouragement or godly correction?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Act:</a:t>
            </a:r>
            <a:r>
              <a:rPr lang="en" sz="1800">
                <a:solidFill>
                  <a:schemeClr val="dk1"/>
                </a:solidFill>
              </a:rPr>
              <a:t> This week, write or speak a life-giving word to someone who may not expect it.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Pray:</a:t>
            </a:r>
            <a:r>
              <a:rPr lang="en" sz="1800">
                <a:solidFill>
                  <a:schemeClr val="dk1"/>
                </a:solidFill>
              </a:rPr>
              <a:t> “Lord, use my mouth as a tool of healing. Teach me to speak with boldness, kindness, and vision—so others may see You in me.”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338609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Speak Life Over Yourself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6679075" y="1049450"/>
            <a:ext cx="18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Psalm 19:14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