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Mono SemiBold"/>
      <p:regular r:id="rId13"/>
      <p:bold r:id="rId14"/>
      <p:italic r:id="rId15"/>
      <p:boldItalic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Roboto Mon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RobotoMono-bold.fntdata"/><Relationship Id="rId10" Type="http://schemas.openxmlformats.org/officeDocument/2006/relationships/slide" Target="slides/slide5.xml"/><Relationship Id="rId21" Type="http://schemas.openxmlformats.org/officeDocument/2006/relationships/font" Target="fonts/RobotoMono-regular.fntdata"/><Relationship Id="rId13" Type="http://schemas.openxmlformats.org/officeDocument/2006/relationships/font" Target="fonts/RobotoMonoSemiBold-regular.fntdata"/><Relationship Id="rId24" Type="http://schemas.openxmlformats.org/officeDocument/2006/relationships/font" Target="fonts/RobotoMon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Mon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MonoSemiBold-italic.fntdata"/><Relationship Id="rId14" Type="http://schemas.openxmlformats.org/officeDocument/2006/relationships/font" Target="fonts/RobotoMonoSemiBold-bold.fntdata"/><Relationship Id="rId17" Type="http://schemas.openxmlformats.org/officeDocument/2006/relationships/font" Target="fonts/Roboto-regular.fntdata"/><Relationship Id="rId16" Type="http://schemas.openxmlformats.org/officeDocument/2006/relationships/font" Target="fonts/RobotoMono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3e284843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3e284843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3f99337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3f99337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26e6b0c2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26e6b0c2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26e6b0c2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326e6b0c2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26e6b0c2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26e6b0c2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26e6b0c2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26e6b0c2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</a:t>
            </a: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575350" y="1919650"/>
            <a:ext cx="517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D5652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85750" y="-70575"/>
            <a:ext cx="836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SUMMER ON MISSION</a:t>
            </a:r>
            <a:endParaRPr b="1" sz="30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939200" y="354000"/>
            <a:ext cx="699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DON’T JUST GO TO CHURCH, BE THE CHURCH THIS SUMMER</a:t>
            </a:r>
            <a:endParaRPr sz="1700">
              <a:solidFill>
                <a:schemeClr val="lt1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title="HisWay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25" y="0"/>
            <a:ext cx="761975" cy="1056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QkGZoqHu36ofu4O_-h8_1a82b18NUEGq/view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www.biblegateway.com/passage/?search=Ezekiel%2037&amp;version=NIV#fen-NIV-21403a" TargetMode="External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title="Speak Life_ Words that Matter-VEE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222400" y="1488150"/>
            <a:ext cx="62814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7145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Ezekiel </a:t>
            </a:r>
            <a:r>
              <a:rPr b="1" lang="en" sz="1100">
                <a:solidFill>
                  <a:schemeClr val="lt1"/>
                </a:solidFill>
              </a:rPr>
              <a:t>37</a:t>
            </a:r>
            <a:r>
              <a:rPr lang="en" sz="1100">
                <a:solidFill>
                  <a:schemeClr val="lt1"/>
                </a:solidFill>
              </a:rPr>
              <a:t> - </a:t>
            </a:r>
            <a:r>
              <a:rPr b="1" lang="en" sz="1100">
                <a:solidFill>
                  <a:schemeClr val="lt1"/>
                </a:solidFill>
              </a:rPr>
              <a:t>1 </a:t>
            </a:r>
            <a:r>
              <a:rPr lang="en" sz="1100">
                <a:solidFill>
                  <a:schemeClr val="lt1"/>
                </a:solidFill>
              </a:rPr>
              <a:t>The hand of the </a:t>
            </a:r>
            <a:r>
              <a:rPr lang="en" sz="1100" cap="small">
                <a:solidFill>
                  <a:schemeClr val="lt1"/>
                </a:solidFill>
              </a:rPr>
              <a:t>Lord</a:t>
            </a:r>
            <a:r>
              <a:rPr lang="en" sz="1100">
                <a:solidFill>
                  <a:schemeClr val="lt1"/>
                </a:solidFill>
              </a:rPr>
              <a:t> was on me, and he brought me out by the Spirit of the </a:t>
            </a:r>
            <a:r>
              <a:rPr lang="en" sz="1100" cap="small">
                <a:solidFill>
                  <a:schemeClr val="lt1"/>
                </a:solidFill>
              </a:rPr>
              <a:t>Lord</a:t>
            </a:r>
            <a:r>
              <a:rPr lang="en" sz="1100">
                <a:solidFill>
                  <a:schemeClr val="lt1"/>
                </a:solidFill>
              </a:rPr>
              <a:t> and set me in the middle of a valley; it was full of bones. </a:t>
            </a:r>
            <a:r>
              <a:rPr b="1" lang="en" sz="1100">
                <a:solidFill>
                  <a:schemeClr val="lt1"/>
                </a:solidFill>
              </a:rPr>
              <a:t>2</a:t>
            </a:r>
            <a:r>
              <a:rPr lang="en" sz="1100">
                <a:solidFill>
                  <a:schemeClr val="lt1"/>
                </a:solidFill>
              </a:rPr>
              <a:t> He led me back and forth among them, and I saw a great many bones on the floor of the valley, bones that were very dry. </a:t>
            </a:r>
            <a:r>
              <a:rPr b="1" lang="en" sz="1100">
                <a:solidFill>
                  <a:schemeClr val="lt1"/>
                </a:solidFill>
              </a:rPr>
              <a:t>3</a:t>
            </a:r>
            <a:r>
              <a:rPr lang="en" sz="1100">
                <a:solidFill>
                  <a:schemeClr val="lt1"/>
                </a:solidFill>
              </a:rPr>
              <a:t> He asked me, “Son of man, can these bones live?” I said, “Sovereign </a:t>
            </a:r>
            <a:r>
              <a:rPr lang="en" sz="1100" cap="small">
                <a:solidFill>
                  <a:schemeClr val="lt1"/>
                </a:solidFill>
              </a:rPr>
              <a:t>Lord</a:t>
            </a:r>
            <a:r>
              <a:rPr lang="en" sz="1100">
                <a:solidFill>
                  <a:schemeClr val="lt1"/>
                </a:solidFill>
              </a:rPr>
              <a:t>, you alone know.” </a:t>
            </a:r>
            <a:r>
              <a:rPr b="1" lang="en" sz="1100">
                <a:solidFill>
                  <a:schemeClr val="lt1"/>
                </a:solidFill>
              </a:rPr>
              <a:t>4</a:t>
            </a:r>
            <a:r>
              <a:rPr lang="en" sz="1100">
                <a:solidFill>
                  <a:schemeClr val="lt1"/>
                </a:solidFill>
              </a:rPr>
              <a:t> Then he said to me, “Prophesy to these bones and say to them, ‘Dry bones, hear the word of the </a:t>
            </a:r>
            <a:r>
              <a:rPr lang="en" sz="1100" cap="small">
                <a:solidFill>
                  <a:schemeClr val="lt1"/>
                </a:solidFill>
              </a:rPr>
              <a:t>Lord</a:t>
            </a:r>
            <a:r>
              <a:rPr lang="en" sz="1100">
                <a:solidFill>
                  <a:schemeClr val="lt1"/>
                </a:solidFill>
              </a:rPr>
              <a:t>! </a:t>
            </a:r>
            <a:r>
              <a:rPr b="1" lang="en" sz="1100">
                <a:solidFill>
                  <a:schemeClr val="lt1"/>
                </a:solidFill>
              </a:rPr>
              <a:t>5</a:t>
            </a:r>
            <a:r>
              <a:rPr lang="en" sz="1100">
                <a:solidFill>
                  <a:schemeClr val="lt1"/>
                </a:solidFill>
              </a:rPr>
              <a:t> This is what the Sovereign </a:t>
            </a:r>
            <a:r>
              <a:rPr lang="en" sz="1100" cap="small">
                <a:solidFill>
                  <a:schemeClr val="lt1"/>
                </a:solidFill>
              </a:rPr>
              <a:t>Lord</a:t>
            </a:r>
            <a:r>
              <a:rPr lang="en" sz="1100">
                <a:solidFill>
                  <a:schemeClr val="lt1"/>
                </a:solidFill>
              </a:rPr>
              <a:t> says to these bones: I will make breath</a:t>
            </a:r>
            <a:r>
              <a:rPr lang="en" sz="650">
                <a:solidFill>
                  <a:schemeClr val="lt1"/>
                </a:solidFill>
              </a:rPr>
              <a:t>[</a:t>
            </a:r>
            <a:r>
              <a:rPr lang="en" sz="65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</a:t>
            </a:r>
            <a:r>
              <a:rPr lang="en" sz="650">
                <a:solidFill>
                  <a:schemeClr val="lt1"/>
                </a:solidFill>
              </a:rPr>
              <a:t>]</a:t>
            </a:r>
            <a:r>
              <a:rPr lang="en" sz="1100">
                <a:solidFill>
                  <a:schemeClr val="lt1"/>
                </a:solidFill>
              </a:rPr>
              <a:t> enter you, and you will come to life. </a:t>
            </a:r>
            <a:r>
              <a:rPr b="1" lang="en" sz="1100">
                <a:solidFill>
                  <a:schemeClr val="lt1"/>
                </a:solidFill>
              </a:rPr>
              <a:t>6</a:t>
            </a:r>
            <a:r>
              <a:rPr lang="en" sz="1100">
                <a:solidFill>
                  <a:schemeClr val="lt1"/>
                </a:solidFill>
              </a:rPr>
              <a:t> I will attach tendons to you and make flesh come upon you and cover you with skin; I will put breath in you, and you will come to life. Then you will know that I am the </a:t>
            </a:r>
            <a:r>
              <a:rPr lang="en" sz="1100" cap="small">
                <a:solidFill>
                  <a:schemeClr val="lt1"/>
                </a:solidFill>
              </a:rPr>
              <a:t>Lord</a:t>
            </a:r>
            <a:r>
              <a:rPr lang="en" sz="1100">
                <a:solidFill>
                  <a:schemeClr val="lt1"/>
                </a:solidFill>
              </a:rPr>
              <a:t>.’” </a:t>
            </a:r>
            <a:r>
              <a:rPr b="1" lang="en" sz="1100">
                <a:solidFill>
                  <a:schemeClr val="lt1"/>
                </a:solidFill>
              </a:rPr>
              <a:t>7</a:t>
            </a:r>
            <a:r>
              <a:rPr lang="en" sz="1100">
                <a:solidFill>
                  <a:schemeClr val="lt1"/>
                </a:solidFill>
              </a:rPr>
              <a:t> So I prophesied as I was commanded. (NIV)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7508675" y="3631490"/>
            <a:ext cx="1557300" cy="141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7575774" y="3573108"/>
            <a:ext cx="146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Sermon Notes: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0151" y="4030284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100" u="none" cap="none" strike="noStrike">
                <a:solidFill>
                  <a:schemeClr val="lt1"/>
                </a:solidFill>
              </a:rPr>
              <a:t>His Way Baptist Church</a:t>
            </a:r>
            <a:endParaRPr b="1" i="0" sz="1300" u="none" cap="none" strike="noStrike">
              <a:solidFill>
                <a:schemeClr val="lt1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0025" y="4547864"/>
            <a:ext cx="7458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Keith Desso Douglas, Executive Pastor  - Derrick Keith Douglas, </a:t>
            </a:r>
            <a:r>
              <a:rPr lang="en" sz="1600">
                <a:solidFill>
                  <a:srgbClr val="FFFFFF"/>
                </a:solidFill>
              </a:rPr>
              <a:t>Lead Servant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1000" y="4821824"/>
            <a:ext cx="910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1818 Esther St.  Houston, T</a:t>
            </a:r>
            <a:r>
              <a:rPr lang="en" sz="1900">
                <a:solidFill>
                  <a:srgbClr val="FFFFFF"/>
                </a:solidFill>
              </a:rPr>
              <a:t>X</a:t>
            </a:r>
            <a:r>
              <a:rPr b="0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77088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278775" y="3627938"/>
            <a:ext cx="623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28C25"/>
                </a:solidFill>
              </a:rPr>
              <a:t>THE POWER OF WORDS TO HEAL AND TRANSFORM</a:t>
            </a:r>
            <a:endParaRPr sz="1500">
              <a:solidFill>
                <a:srgbClr val="C28C25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258900" y="894350"/>
            <a:ext cx="616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</a:rPr>
              <a:t>Say What You Hear from Heaven</a:t>
            </a:r>
            <a:endParaRPr b="1" sz="3000">
              <a:solidFill>
                <a:schemeClr val="lt1"/>
              </a:solidFill>
            </a:endParaRPr>
          </a:p>
        </p:txBody>
      </p:sp>
      <p:pic>
        <p:nvPicPr>
          <p:cNvPr id="76" name="Google Shape;76;p15" title="speak-life-week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7271" y="3841692"/>
            <a:ext cx="1217525" cy="12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326025" y="1049450"/>
            <a:ext cx="8226600" cy="38379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95174" y="3238500"/>
            <a:ext cx="812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Miracles begin when we say what God said, not what we ________.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34025" y="1593450"/>
            <a:ext cx="812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1" lang="en" sz="2700">
                <a:solidFill>
                  <a:schemeClr val="dk1"/>
                </a:solidFill>
              </a:rPr>
              <a:t>Prophetic __________ Precedes __________.</a:t>
            </a:r>
            <a:endParaRPr b="1" i="1" sz="2700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926000" y="3189619"/>
            <a:ext cx="12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see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386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Say What You Hear From Heaven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582250" y="1049450"/>
            <a:ext cx="199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Ezekiel </a:t>
            </a:r>
            <a:r>
              <a:rPr b="1" lang="en" sz="2000">
                <a:solidFill>
                  <a:schemeClr val="dk1"/>
                </a:solidFill>
              </a:rPr>
              <a:t>37:1-10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04775" y="3953725"/>
            <a:ext cx="81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Life doesn’t return until the __________ is spoken. </a:t>
            </a:r>
            <a:endParaRPr sz="1800">
              <a:solidFill>
                <a:srgbClr val="0E0E0E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846300" y="3900101"/>
            <a:ext cx="161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Word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95174" y="2299083"/>
            <a:ext cx="7968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God didn’t ask Ezekiel to report on the bones—He told him to __________. </a:t>
            </a:r>
            <a:endParaRPr sz="1800">
              <a:solidFill>
                <a:srgbClr val="0E0E0E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2766050" y="1443450"/>
            <a:ext cx="2381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3200">
                <a:solidFill>
                  <a:schemeClr val="dk1"/>
                </a:solidFill>
              </a:rPr>
              <a:t>Speach</a:t>
            </a:r>
            <a:r>
              <a:rPr b="1" lang="en" sz="3200">
                <a:solidFill>
                  <a:schemeClr val="dk1"/>
                </a:solidFill>
              </a:rPr>
              <a:t> 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923521" y="2568944"/>
            <a:ext cx="136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prophesy</a:t>
            </a:r>
            <a:r>
              <a:rPr b="1" lang="en" sz="2000">
                <a:solidFill>
                  <a:schemeClr val="dk1"/>
                </a:solidFill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6268250" y="1434458"/>
            <a:ext cx="2381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3200">
                <a:solidFill>
                  <a:schemeClr val="dk1"/>
                </a:solidFill>
              </a:rPr>
              <a:t>Power</a:t>
            </a:r>
            <a:r>
              <a:rPr b="1" lang="en" sz="3200">
                <a:solidFill>
                  <a:schemeClr val="dk1"/>
                </a:solidFill>
              </a:rPr>
              <a:t> 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352075" y="1049450"/>
            <a:ext cx="8226600" cy="39903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highlight>
                <a:srgbClr val="F3EDE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473025" y="2513842"/>
            <a:ext cx="808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bones were “very dry”—hopeless, beyond __________ repair.</a:t>
            </a:r>
            <a:endParaRPr sz="1800">
              <a:solidFill>
                <a:srgbClr val="0E0E0E"/>
              </a:solidFill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470625" y="1745850"/>
            <a:ext cx="801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en" sz="3200">
                <a:solidFill>
                  <a:schemeClr val="dk1"/>
                </a:solidFill>
              </a:rPr>
              <a:t>Faith Speaks in _____ Places.</a:t>
            </a:r>
            <a:endParaRPr b="1" i="1" sz="3200">
              <a:solidFill>
                <a:schemeClr val="dk1"/>
              </a:solidFill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73025" y="3287250"/>
            <a:ext cx="801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Faith doesn’t deny dryness; it __________ life despite dryness.</a:t>
            </a:r>
            <a:endParaRPr sz="1800">
              <a:solidFill>
                <a:srgbClr val="0E0E0E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4067724" y="3248550"/>
            <a:ext cx="139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declares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473025" y="4126375"/>
            <a:ext cx="801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God doesn’t need moisture—He needs __________ willing to speak. </a:t>
            </a:r>
            <a:endParaRPr sz="1800">
              <a:solidFill>
                <a:srgbClr val="0E0E0E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5195174" y="4098676"/>
            <a:ext cx="104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mouth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5862984" y="2475764"/>
            <a:ext cx="17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human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4193200" y="1704775"/>
            <a:ext cx="1391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3000">
                <a:solidFill>
                  <a:schemeClr val="dk1"/>
                </a:solidFill>
              </a:rPr>
              <a:t>Dry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3386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Say What You Hear From Heaven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6582250" y="1049450"/>
            <a:ext cx="199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Ezekiel </a:t>
            </a:r>
            <a:r>
              <a:rPr b="1" lang="en" sz="2000">
                <a:solidFill>
                  <a:schemeClr val="dk1"/>
                </a:solidFill>
              </a:rPr>
              <a:t>37:1-10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326025" y="1049450"/>
            <a:ext cx="8226600" cy="39993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13825" y="2482400"/>
            <a:ext cx="78369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Ezekiel obeyed exactly what God said—and __________ entered the bones.</a:t>
            </a:r>
            <a:endParaRPr sz="1800">
              <a:solidFill>
                <a:srgbClr val="0E0E0E"/>
              </a:solidFill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33800" y="1517250"/>
            <a:ext cx="83448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lang="en" sz="2700">
                <a:solidFill>
                  <a:schemeClr val="dk1"/>
                </a:solidFill>
              </a:rPr>
              <a:t>God Doesn’t Need ___________, Just ____________.</a:t>
            </a:r>
            <a:endParaRPr b="1" i="1" sz="2600">
              <a:solidFill>
                <a:schemeClr val="dk1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5724425" y="2451161"/>
            <a:ext cx="156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breath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549225" y="3339800"/>
            <a:ext cx="801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God supplies the power, but He uses our _____________. </a:t>
            </a:r>
            <a:endParaRPr sz="1800">
              <a:solidFill>
                <a:srgbClr val="0E0E0E"/>
              </a:solidFill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5307449" y="3280374"/>
            <a:ext cx="185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partnership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549225" y="4100950"/>
            <a:ext cx="7943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If you want to see the miraculous, you must be willing to say the __________</a:t>
            </a:r>
            <a:r>
              <a:rPr lang="en" sz="1800">
                <a:solidFill>
                  <a:schemeClr val="dk1"/>
                </a:solidFill>
              </a:rPr>
              <a:t>__</a:t>
            </a:r>
            <a:r>
              <a:rPr lang="en" sz="1800">
                <a:solidFill>
                  <a:schemeClr val="dk1"/>
                </a:solidFill>
              </a:rPr>
              <a:t>. </a:t>
            </a:r>
            <a:endParaRPr sz="1800">
              <a:solidFill>
                <a:srgbClr val="0E0E0E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126555" y="4372483"/>
            <a:ext cx="17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impossible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027925" y="1487081"/>
            <a:ext cx="211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600">
                <a:solidFill>
                  <a:schemeClr val="dk1"/>
                </a:solidFill>
              </a:rPr>
              <a:t>Conditions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586425" y="1931026"/>
            <a:ext cx="240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600">
                <a:solidFill>
                  <a:schemeClr val="dk1"/>
                </a:solidFill>
              </a:rPr>
              <a:t>Cooperation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3386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Say What You Hear From Heaven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6582250" y="1049450"/>
            <a:ext cx="199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Ezekiel </a:t>
            </a:r>
            <a:r>
              <a:rPr b="1" lang="en" sz="2000">
                <a:solidFill>
                  <a:schemeClr val="dk1"/>
                </a:solidFill>
              </a:rPr>
              <a:t>37:1-10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326025" y="1049450"/>
            <a:ext cx="8226600" cy="3990300"/>
          </a:xfrm>
          <a:prstGeom prst="rect">
            <a:avLst/>
          </a:prstGeom>
          <a:solidFill>
            <a:srgbClr val="F3EDE0">
              <a:alpha val="76080"/>
            </a:srgb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326025" y="1506642"/>
            <a:ext cx="8226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lang="en" sz="6100">
                <a:solidFill>
                  <a:schemeClr val="dk1"/>
                </a:solidFill>
              </a:rPr>
              <a:t>Weekly Challenge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478425" y="2523850"/>
            <a:ext cx="79722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Reflect:</a:t>
            </a:r>
            <a:r>
              <a:rPr lang="en" sz="1800">
                <a:solidFill>
                  <a:schemeClr val="dk1"/>
                </a:solidFill>
              </a:rPr>
              <a:t> What dry area of your life have you been speaking death over?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Act:</a:t>
            </a:r>
            <a:r>
              <a:rPr lang="en" sz="1800">
                <a:solidFill>
                  <a:schemeClr val="dk1"/>
                </a:solidFill>
              </a:rPr>
              <a:t> This week, write a declaration of faith based on Scripture and speak it daily over that area.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Pray:</a:t>
            </a:r>
            <a:r>
              <a:rPr lang="en" sz="1800">
                <a:solidFill>
                  <a:schemeClr val="dk1"/>
                </a:solidFill>
              </a:rPr>
              <a:t> “God, help me to hear You clearly and speak boldly. Let my words align with Your truth so that life can come to every dry place I face.”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0151" y="-206166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6400">
                <a:solidFill>
                  <a:srgbClr val="F3EDE0"/>
                </a:solidFill>
                <a:latin typeface="Cambria"/>
                <a:ea typeface="Cambria"/>
                <a:cs typeface="Cambria"/>
                <a:sym typeface="Cambria"/>
              </a:rPr>
              <a:t>Speak Life</a:t>
            </a:r>
            <a:endParaRPr b="1" i="0" sz="6400" u="none" cap="none" strike="noStrike">
              <a:solidFill>
                <a:srgbClr val="F3EDE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38609" y="1049450"/>
            <a:ext cx="499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Say What You Hear From Heaven</a:t>
            </a:r>
            <a:endParaRPr b="1" i="1" sz="2000">
              <a:solidFill>
                <a:schemeClr val="dk1"/>
              </a:solidFill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6582250" y="1049450"/>
            <a:ext cx="199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Ezekiel </a:t>
            </a:r>
            <a:r>
              <a:rPr b="1" lang="en" sz="2000">
                <a:solidFill>
                  <a:schemeClr val="dk1"/>
                </a:solidFill>
              </a:rPr>
              <a:t>37:1-10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